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701" r:id="rId2"/>
  </p:sldMasterIdLst>
  <p:notesMasterIdLst>
    <p:notesMasterId r:id="rId13"/>
  </p:notesMasterIdLst>
  <p:sldIdLst>
    <p:sldId id="256" r:id="rId3"/>
    <p:sldId id="257" r:id="rId4"/>
    <p:sldId id="258" r:id="rId5"/>
    <p:sldId id="259" r:id="rId6"/>
    <p:sldId id="260" r:id="rId7"/>
    <p:sldId id="261" r:id="rId8"/>
    <p:sldId id="265" r:id="rId9"/>
    <p:sldId id="262" r:id="rId10"/>
    <p:sldId id="264" r:id="rId11"/>
    <p:sldId id="266"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Untitled Section" id="{B8534A0E-46E5-4293-B103-AA701B7AAA91}">
          <p14:sldIdLst>
            <p14:sldId id="256"/>
            <p14:sldId id="257"/>
            <p14:sldId id="258"/>
            <p14:sldId id="259"/>
            <p14:sldId id="260"/>
            <p14:sldId id="261"/>
            <p14:sldId id="265"/>
            <p14:sldId id="262"/>
            <p14:sldId id="264"/>
            <p14:sldId id="266"/>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970" autoAdjust="0"/>
    <p:restoredTop sz="94660"/>
  </p:normalViewPr>
  <p:slideViewPr>
    <p:cSldViewPr snapToGrid="0">
      <p:cViewPr varScale="1">
        <p:scale>
          <a:sx n="76" d="100"/>
          <a:sy n="76" d="100"/>
        </p:scale>
        <p:origin x="90"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notesMaster" Target="notesMasters/notesMaster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viewProps" Target="viewProp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558BAC3-D041-436C-A86E-2B052EA45F29}" type="datetimeFigureOut">
              <a:rPr lang="en-US" smtClean="0"/>
              <a:t>10/31/2020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DD3D597-8350-4D62-9CB7-8BB0BA1C20DE}" type="slidenum">
              <a:rPr lang="en-US" smtClean="0"/>
              <a:t>‹#›</a:t>
            </a:fld>
            <a:endParaRPr lang="en-US"/>
          </a:p>
        </p:txBody>
      </p:sp>
    </p:spTree>
    <p:extLst>
      <p:ext uri="{BB962C8B-B14F-4D97-AF65-F5344CB8AC3E}">
        <p14:creationId xmlns:p14="http://schemas.microsoft.com/office/powerpoint/2010/main" val="30727067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 have met expectations AND have related how element's number of shells and effective nuclear charge cause the AR, IE, and EN to be higher or lower than other elements in the table (i.e., explained how it fits into the periodic trends).</a:t>
            </a:r>
          </a:p>
          <a:p>
            <a:endParaRPr lang="en-US" dirty="0" smtClean="0"/>
          </a:p>
          <a:p>
            <a:r>
              <a:rPr lang="en-US" dirty="0" smtClean="0"/>
              <a:t>I have used the periodic table as a model to identify patterns in AR, IE, and EN. The description included the AR, IE, and EN* values for my element, described what these terms mean, AND explained how the number of shells and the effective nuclear charge (proton pull) affect these values.</a:t>
            </a:r>
            <a:endParaRPr lang="en-US" dirty="0"/>
          </a:p>
        </p:txBody>
      </p:sp>
      <p:sp>
        <p:nvSpPr>
          <p:cNvPr id="4" name="Slide Number Placeholder 3"/>
          <p:cNvSpPr>
            <a:spLocks noGrp="1"/>
          </p:cNvSpPr>
          <p:nvPr>
            <p:ph type="sldNum" sz="quarter" idx="10"/>
          </p:nvPr>
        </p:nvSpPr>
        <p:spPr/>
        <p:txBody>
          <a:bodyPr/>
          <a:lstStyle/>
          <a:p>
            <a:fld id="{7DD3D597-8350-4D62-9CB7-8BB0BA1C20DE}" type="slidenum">
              <a:rPr lang="en-US" smtClean="0"/>
              <a:t>6</a:t>
            </a:fld>
            <a:endParaRPr lang="en-US"/>
          </a:p>
        </p:txBody>
      </p:sp>
    </p:spTree>
    <p:extLst>
      <p:ext uri="{BB962C8B-B14F-4D97-AF65-F5344CB8AC3E}">
        <p14:creationId xmlns:p14="http://schemas.microsoft.com/office/powerpoint/2010/main" val="4467778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accent1"/>
        </a:solidFill>
        <a:effectLst/>
      </p:bgPr>
    </p:bg>
    <p:spTree>
      <p:nvGrpSpPr>
        <p:cNvPr id="1" name=""/>
        <p:cNvGrpSpPr/>
        <p:nvPr/>
      </p:nvGrpSpPr>
      <p:grpSpPr>
        <a:xfrm>
          <a:off x="0" y="0"/>
          <a:ext cx="0" cy="0"/>
          <a:chOff x="0" y="0"/>
          <a:chExt cx="0" cy="0"/>
        </a:xfrm>
      </p:grpSpPr>
      <p:sp>
        <p:nvSpPr>
          <p:cNvPr id="11" name="Freeform 6" title="scalloped circle"/>
          <p:cNvSpPr/>
          <p:nvPr/>
        </p:nvSpPr>
        <p:spPr bwMode="auto">
          <a:xfrm>
            <a:off x="3557016" y="630936"/>
            <a:ext cx="5235575" cy="5229225"/>
          </a:xfrm>
          <a:custGeom>
            <a:avLst/>
            <a:gdLst/>
            <a:ahLst/>
            <a:cxnLst/>
            <a:rect l="0" t="0" r="r" b="b"/>
            <a:pathLst>
              <a:path w="3298" h="3294">
                <a:moveTo>
                  <a:pt x="1649" y="0"/>
                </a:moveTo>
                <a:lnTo>
                  <a:pt x="1681" y="3"/>
                </a:lnTo>
                <a:lnTo>
                  <a:pt x="1712" y="11"/>
                </a:lnTo>
                <a:lnTo>
                  <a:pt x="1742" y="23"/>
                </a:lnTo>
                <a:lnTo>
                  <a:pt x="1773" y="38"/>
                </a:lnTo>
                <a:lnTo>
                  <a:pt x="1802" y="55"/>
                </a:lnTo>
                <a:lnTo>
                  <a:pt x="1832" y="73"/>
                </a:lnTo>
                <a:lnTo>
                  <a:pt x="1862" y="89"/>
                </a:lnTo>
                <a:lnTo>
                  <a:pt x="1892" y="105"/>
                </a:lnTo>
                <a:lnTo>
                  <a:pt x="1921" y="117"/>
                </a:lnTo>
                <a:lnTo>
                  <a:pt x="1953" y="125"/>
                </a:lnTo>
                <a:lnTo>
                  <a:pt x="1984" y="129"/>
                </a:lnTo>
                <a:lnTo>
                  <a:pt x="2017" y="129"/>
                </a:lnTo>
                <a:lnTo>
                  <a:pt x="2051" y="127"/>
                </a:lnTo>
                <a:lnTo>
                  <a:pt x="2085" y="123"/>
                </a:lnTo>
                <a:lnTo>
                  <a:pt x="2119" y="118"/>
                </a:lnTo>
                <a:lnTo>
                  <a:pt x="2153" y="114"/>
                </a:lnTo>
                <a:lnTo>
                  <a:pt x="2187" y="111"/>
                </a:lnTo>
                <a:lnTo>
                  <a:pt x="2219" y="112"/>
                </a:lnTo>
                <a:lnTo>
                  <a:pt x="2250" y="116"/>
                </a:lnTo>
                <a:lnTo>
                  <a:pt x="2280" y="125"/>
                </a:lnTo>
                <a:lnTo>
                  <a:pt x="2305" y="138"/>
                </a:lnTo>
                <a:lnTo>
                  <a:pt x="2329" y="155"/>
                </a:lnTo>
                <a:lnTo>
                  <a:pt x="2350" y="175"/>
                </a:lnTo>
                <a:lnTo>
                  <a:pt x="2371" y="198"/>
                </a:lnTo>
                <a:lnTo>
                  <a:pt x="2390" y="222"/>
                </a:lnTo>
                <a:lnTo>
                  <a:pt x="2409" y="247"/>
                </a:lnTo>
                <a:lnTo>
                  <a:pt x="2428" y="272"/>
                </a:lnTo>
                <a:lnTo>
                  <a:pt x="2447" y="296"/>
                </a:lnTo>
                <a:lnTo>
                  <a:pt x="2467" y="319"/>
                </a:lnTo>
                <a:lnTo>
                  <a:pt x="2490" y="339"/>
                </a:lnTo>
                <a:lnTo>
                  <a:pt x="2512" y="357"/>
                </a:lnTo>
                <a:lnTo>
                  <a:pt x="2537" y="371"/>
                </a:lnTo>
                <a:lnTo>
                  <a:pt x="2564" y="383"/>
                </a:lnTo>
                <a:lnTo>
                  <a:pt x="2593" y="393"/>
                </a:lnTo>
                <a:lnTo>
                  <a:pt x="2623" y="402"/>
                </a:lnTo>
                <a:lnTo>
                  <a:pt x="2653" y="410"/>
                </a:lnTo>
                <a:lnTo>
                  <a:pt x="2684" y="418"/>
                </a:lnTo>
                <a:lnTo>
                  <a:pt x="2713" y="427"/>
                </a:lnTo>
                <a:lnTo>
                  <a:pt x="2742" y="437"/>
                </a:lnTo>
                <a:lnTo>
                  <a:pt x="2769" y="449"/>
                </a:lnTo>
                <a:lnTo>
                  <a:pt x="2793" y="464"/>
                </a:lnTo>
                <a:lnTo>
                  <a:pt x="2815" y="482"/>
                </a:lnTo>
                <a:lnTo>
                  <a:pt x="2833" y="504"/>
                </a:lnTo>
                <a:lnTo>
                  <a:pt x="2848" y="528"/>
                </a:lnTo>
                <a:lnTo>
                  <a:pt x="2860" y="555"/>
                </a:lnTo>
                <a:lnTo>
                  <a:pt x="2870" y="584"/>
                </a:lnTo>
                <a:lnTo>
                  <a:pt x="2879" y="613"/>
                </a:lnTo>
                <a:lnTo>
                  <a:pt x="2887" y="644"/>
                </a:lnTo>
                <a:lnTo>
                  <a:pt x="2895" y="674"/>
                </a:lnTo>
                <a:lnTo>
                  <a:pt x="2904" y="704"/>
                </a:lnTo>
                <a:lnTo>
                  <a:pt x="2914" y="733"/>
                </a:lnTo>
                <a:lnTo>
                  <a:pt x="2926" y="760"/>
                </a:lnTo>
                <a:lnTo>
                  <a:pt x="2940" y="785"/>
                </a:lnTo>
                <a:lnTo>
                  <a:pt x="2958" y="807"/>
                </a:lnTo>
                <a:lnTo>
                  <a:pt x="2978" y="830"/>
                </a:lnTo>
                <a:lnTo>
                  <a:pt x="3001" y="850"/>
                </a:lnTo>
                <a:lnTo>
                  <a:pt x="3025" y="869"/>
                </a:lnTo>
                <a:lnTo>
                  <a:pt x="3051" y="888"/>
                </a:lnTo>
                <a:lnTo>
                  <a:pt x="3076" y="907"/>
                </a:lnTo>
                <a:lnTo>
                  <a:pt x="3100" y="926"/>
                </a:lnTo>
                <a:lnTo>
                  <a:pt x="3123" y="947"/>
                </a:lnTo>
                <a:lnTo>
                  <a:pt x="3143" y="968"/>
                </a:lnTo>
                <a:lnTo>
                  <a:pt x="3160" y="992"/>
                </a:lnTo>
                <a:lnTo>
                  <a:pt x="3173" y="1017"/>
                </a:lnTo>
                <a:lnTo>
                  <a:pt x="3182" y="1047"/>
                </a:lnTo>
                <a:lnTo>
                  <a:pt x="3186" y="1078"/>
                </a:lnTo>
                <a:lnTo>
                  <a:pt x="3187" y="1110"/>
                </a:lnTo>
                <a:lnTo>
                  <a:pt x="3184" y="1144"/>
                </a:lnTo>
                <a:lnTo>
                  <a:pt x="3180" y="1178"/>
                </a:lnTo>
                <a:lnTo>
                  <a:pt x="3175" y="1212"/>
                </a:lnTo>
                <a:lnTo>
                  <a:pt x="3171" y="1246"/>
                </a:lnTo>
                <a:lnTo>
                  <a:pt x="3169" y="1280"/>
                </a:lnTo>
                <a:lnTo>
                  <a:pt x="3169" y="1313"/>
                </a:lnTo>
                <a:lnTo>
                  <a:pt x="3173" y="1344"/>
                </a:lnTo>
                <a:lnTo>
                  <a:pt x="3181" y="1375"/>
                </a:lnTo>
                <a:lnTo>
                  <a:pt x="3193" y="1404"/>
                </a:lnTo>
                <a:lnTo>
                  <a:pt x="3209" y="1434"/>
                </a:lnTo>
                <a:lnTo>
                  <a:pt x="3225" y="1464"/>
                </a:lnTo>
                <a:lnTo>
                  <a:pt x="3243" y="1494"/>
                </a:lnTo>
                <a:lnTo>
                  <a:pt x="3260" y="1523"/>
                </a:lnTo>
                <a:lnTo>
                  <a:pt x="3275" y="1554"/>
                </a:lnTo>
                <a:lnTo>
                  <a:pt x="3287" y="1584"/>
                </a:lnTo>
                <a:lnTo>
                  <a:pt x="3295" y="1615"/>
                </a:lnTo>
                <a:lnTo>
                  <a:pt x="3298" y="1647"/>
                </a:lnTo>
                <a:lnTo>
                  <a:pt x="3295" y="1679"/>
                </a:lnTo>
                <a:lnTo>
                  <a:pt x="3287" y="1710"/>
                </a:lnTo>
                <a:lnTo>
                  <a:pt x="3275" y="1740"/>
                </a:lnTo>
                <a:lnTo>
                  <a:pt x="3260" y="1771"/>
                </a:lnTo>
                <a:lnTo>
                  <a:pt x="3243" y="1800"/>
                </a:lnTo>
                <a:lnTo>
                  <a:pt x="3225" y="1830"/>
                </a:lnTo>
                <a:lnTo>
                  <a:pt x="3209" y="1860"/>
                </a:lnTo>
                <a:lnTo>
                  <a:pt x="3193" y="1890"/>
                </a:lnTo>
                <a:lnTo>
                  <a:pt x="3181" y="1919"/>
                </a:lnTo>
                <a:lnTo>
                  <a:pt x="3173" y="1950"/>
                </a:lnTo>
                <a:lnTo>
                  <a:pt x="3169" y="1981"/>
                </a:lnTo>
                <a:lnTo>
                  <a:pt x="3169" y="2014"/>
                </a:lnTo>
                <a:lnTo>
                  <a:pt x="3171" y="2048"/>
                </a:lnTo>
                <a:lnTo>
                  <a:pt x="3175" y="2082"/>
                </a:lnTo>
                <a:lnTo>
                  <a:pt x="3180" y="2116"/>
                </a:lnTo>
                <a:lnTo>
                  <a:pt x="3184" y="2150"/>
                </a:lnTo>
                <a:lnTo>
                  <a:pt x="3187" y="2184"/>
                </a:lnTo>
                <a:lnTo>
                  <a:pt x="3186" y="2216"/>
                </a:lnTo>
                <a:lnTo>
                  <a:pt x="3182" y="2247"/>
                </a:lnTo>
                <a:lnTo>
                  <a:pt x="3173" y="2277"/>
                </a:lnTo>
                <a:lnTo>
                  <a:pt x="3160" y="2302"/>
                </a:lnTo>
                <a:lnTo>
                  <a:pt x="3143" y="2326"/>
                </a:lnTo>
                <a:lnTo>
                  <a:pt x="3123" y="2347"/>
                </a:lnTo>
                <a:lnTo>
                  <a:pt x="3100" y="2368"/>
                </a:lnTo>
                <a:lnTo>
                  <a:pt x="3076" y="2387"/>
                </a:lnTo>
                <a:lnTo>
                  <a:pt x="3051" y="2406"/>
                </a:lnTo>
                <a:lnTo>
                  <a:pt x="3025" y="2425"/>
                </a:lnTo>
                <a:lnTo>
                  <a:pt x="3001" y="2444"/>
                </a:lnTo>
                <a:lnTo>
                  <a:pt x="2978" y="2464"/>
                </a:lnTo>
                <a:lnTo>
                  <a:pt x="2958" y="2487"/>
                </a:lnTo>
                <a:lnTo>
                  <a:pt x="2940" y="2509"/>
                </a:lnTo>
                <a:lnTo>
                  <a:pt x="2926" y="2534"/>
                </a:lnTo>
                <a:lnTo>
                  <a:pt x="2914" y="2561"/>
                </a:lnTo>
                <a:lnTo>
                  <a:pt x="2904" y="2590"/>
                </a:lnTo>
                <a:lnTo>
                  <a:pt x="2895" y="2620"/>
                </a:lnTo>
                <a:lnTo>
                  <a:pt x="2887" y="2650"/>
                </a:lnTo>
                <a:lnTo>
                  <a:pt x="2879" y="2681"/>
                </a:lnTo>
                <a:lnTo>
                  <a:pt x="2870" y="2710"/>
                </a:lnTo>
                <a:lnTo>
                  <a:pt x="2860" y="2739"/>
                </a:lnTo>
                <a:lnTo>
                  <a:pt x="2848" y="2766"/>
                </a:lnTo>
                <a:lnTo>
                  <a:pt x="2833" y="2790"/>
                </a:lnTo>
                <a:lnTo>
                  <a:pt x="2815" y="2812"/>
                </a:lnTo>
                <a:lnTo>
                  <a:pt x="2793" y="2830"/>
                </a:lnTo>
                <a:lnTo>
                  <a:pt x="2769" y="2845"/>
                </a:lnTo>
                <a:lnTo>
                  <a:pt x="2742" y="2857"/>
                </a:lnTo>
                <a:lnTo>
                  <a:pt x="2713" y="2867"/>
                </a:lnTo>
                <a:lnTo>
                  <a:pt x="2684" y="2876"/>
                </a:lnTo>
                <a:lnTo>
                  <a:pt x="2653" y="2884"/>
                </a:lnTo>
                <a:lnTo>
                  <a:pt x="2623" y="2892"/>
                </a:lnTo>
                <a:lnTo>
                  <a:pt x="2593" y="2901"/>
                </a:lnTo>
                <a:lnTo>
                  <a:pt x="2564" y="2911"/>
                </a:lnTo>
                <a:lnTo>
                  <a:pt x="2537" y="2923"/>
                </a:lnTo>
                <a:lnTo>
                  <a:pt x="2512" y="2937"/>
                </a:lnTo>
                <a:lnTo>
                  <a:pt x="2490" y="2955"/>
                </a:lnTo>
                <a:lnTo>
                  <a:pt x="2467" y="2975"/>
                </a:lnTo>
                <a:lnTo>
                  <a:pt x="2447" y="2998"/>
                </a:lnTo>
                <a:lnTo>
                  <a:pt x="2428" y="3022"/>
                </a:lnTo>
                <a:lnTo>
                  <a:pt x="2409" y="3047"/>
                </a:lnTo>
                <a:lnTo>
                  <a:pt x="2390" y="3072"/>
                </a:lnTo>
                <a:lnTo>
                  <a:pt x="2371" y="3096"/>
                </a:lnTo>
                <a:lnTo>
                  <a:pt x="2350" y="3119"/>
                </a:lnTo>
                <a:lnTo>
                  <a:pt x="2329" y="3139"/>
                </a:lnTo>
                <a:lnTo>
                  <a:pt x="2305" y="3156"/>
                </a:lnTo>
                <a:lnTo>
                  <a:pt x="2280" y="3169"/>
                </a:lnTo>
                <a:lnTo>
                  <a:pt x="2250" y="3178"/>
                </a:lnTo>
                <a:lnTo>
                  <a:pt x="2219" y="3182"/>
                </a:lnTo>
                <a:lnTo>
                  <a:pt x="2187" y="3183"/>
                </a:lnTo>
                <a:lnTo>
                  <a:pt x="2153" y="3180"/>
                </a:lnTo>
                <a:lnTo>
                  <a:pt x="2119" y="3176"/>
                </a:lnTo>
                <a:lnTo>
                  <a:pt x="2085" y="3171"/>
                </a:lnTo>
                <a:lnTo>
                  <a:pt x="2051" y="3167"/>
                </a:lnTo>
                <a:lnTo>
                  <a:pt x="2017" y="3165"/>
                </a:lnTo>
                <a:lnTo>
                  <a:pt x="1984" y="3165"/>
                </a:lnTo>
                <a:lnTo>
                  <a:pt x="1953" y="3169"/>
                </a:lnTo>
                <a:lnTo>
                  <a:pt x="1921" y="3177"/>
                </a:lnTo>
                <a:lnTo>
                  <a:pt x="1892" y="3189"/>
                </a:lnTo>
                <a:lnTo>
                  <a:pt x="1862" y="3205"/>
                </a:lnTo>
                <a:lnTo>
                  <a:pt x="1832" y="3221"/>
                </a:lnTo>
                <a:lnTo>
                  <a:pt x="1802" y="3239"/>
                </a:lnTo>
                <a:lnTo>
                  <a:pt x="1773" y="3256"/>
                </a:lnTo>
                <a:lnTo>
                  <a:pt x="1742" y="3271"/>
                </a:lnTo>
                <a:lnTo>
                  <a:pt x="1712" y="3283"/>
                </a:lnTo>
                <a:lnTo>
                  <a:pt x="1681" y="3291"/>
                </a:lnTo>
                <a:lnTo>
                  <a:pt x="1649" y="3294"/>
                </a:lnTo>
                <a:lnTo>
                  <a:pt x="1617" y="3291"/>
                </a:lnTo>
                <a:lnTo>
                  <a:pt x="1586" y="3283"/>
                </a:lnTo>
                <a:lnTo>
                  <a:pt x="1556" y="3271"/>
                </a:lnTo>
                <a:lnTo>
                  <a:pt x="1525" y="3256"/>
                </a:lnTo>
                <a:lnTo>
                  <a:pt x="1496" y="3239"/>
                </a:lnTo>
                <a:lnTo>
                  <a:pt x="1466" y="3221"/>
                </a:lnTo>
                <a:lnTo>
                  <a:pt x="1436" y="3205"/>
                </a:lnTo>
                <a:lnTo>
                  <a:pt x="1406" y="3189"/>
                </a:lnTo>
                <a:lnTo>
                  <a:pt x="1376" y="3177"/>
                </a:lnTo>
                <a:lnTo>
                  <a:pt x="1345" y="3169"/>
                </a:lnTo>
                <a:lnTo>
                  <a:pt x="1314" y="3165"/>
                </a:lnTo>
                <a:lnTo>
                  <a:pt x="1281" y="3165"/>
                </a:lnTo>
                <a:lnTo>
                  <a:pt x="1247" y="3167"/>
                </a:lnTo>
                <a:lnTo>
                  <a:pt x="1213" y="3171"/>
                </a:lnTo>
                <a:lnTo>
                  <a:pt x="1179" y="3176"/>
                </a:lnTo>
                <a:lnTo>
                  <a:pt x="1145" y="3180"/>
                </a:lnTo>
                <a:lnTo>
                  <a:pt x="1111" y="3183"/>
                </a:lnTo>
                <a:lnTo>
                  <a:pt x="1079" y="3182"/>
                </a:lnTo>
                <a:lnTo>
                  <a:pt x="1048" y="3178"/>
                </a:lnTo>
                <a:lnTo>
                  <a:pt x="1018" y="3169"/>
                </a:lnTo>
                <a:lnTo>
                  <a:pt x="993" y="3156"/>
                </a:lnTo>
                <a:lnTo>
                  <a:pt x="969" y="3139"/>
                </a:lnTo>
                <a:lnTo>
                  <a:pt x="948" y="3119"/>
                </a:lnTo>
                <a:lnTo>
                  <a:pt x="927" y="3096"/>
                </a:lnTo>
                <a:lnTo>
                  <a:pt x="908" y="3072"/>
                </a:lnTo>
                <a:lnTo>
                  <a:pt x="889" y="3047"/>
                </a:lnTo>
                <a:lnTo>
                  <a:pt x="870" y="3022"/>
                </a:lnTo>
                <a:lnTo>
                  <a:pt x="851" y="2998"/>
                </a:lnTo>
                <a:lnTo>
                  <a:pt x="831" y="2975"/>
                </a:lnTo>
                <a:lnTo>
                  <a:pt x="808" y="2955"/>
                </a:lnTo>
                <a:lnTo>
                  <a:pt x="786" y="2937"/>
                </a:lnTo>
                <a:lnTo>
                  <a:pt x="761" y="2923"/>
                </a:lnTo>
                <a:lnTo>
                  <a:pt x="734" y="2911"/>
                </a:lnTo>
                <a:lnTo>
                  <a:pt x="705" y="2901"/>
                </a:lnTo>
                <a:lnTo>
                  <a:pt x="675" y="2892"/>
                </a:lnTo>
                <a:lnTo>
                  <a:pt x="645" y="2884"/>
                </a:lnTo>
                <a:lnTo>
                  <a:pt x="614" y="2876"/>
                </a:lnTo>
                <a:lnTo>
                  <a:pt x="585" y="2867"/>
                </a:lnTo>
                <a:lnTo>
                  <a:pt x="556" y="2857"/>
                </a:lnTo>
                <a:lnTo>
                  <a:pt x="529" y="2845"/>
                </a:lnTo>
                <a:lnTo>
                  <a:pt x="505" y="2830"/>
                </a:lnTo>
                <a:lnTo>
                  <a:pt x="483" y="2812"/>
                </a:lnTo>
                <a:lnTo>
                  <a:pt x="465" y="2790"/>
                </a:lnTo>
                <a:lnTo>
                  <a:pt x="450" y="2766"/>
                </a:lnTo>
                <a:lnTo>
                  <a:pt x="438" y="2739"/>
                </a:lnTo>
                <a:lnTo>
                  <a:pt x="428" y="2710"/>
                </a:lnTo>
                <a:lnTo>
                  <a:pt x="419" y="2681"/>
                </a:lnTo>
                <a:lnTo>
                  <a:pt x="411" y="2650"/>
                </a:lnTo>
                <a:lnTo>
                  <a:pt x="403" y="2620"/>
                </a:lnTo>
                <a:lnTo>
                  <a:pt x="394" y="2590"/>
                </a:lnTo>
                <a:lnTo>
                  <a:pt x="384" y="2561"/>
                </a:lnTo>
                <a:lnTo>
                  <a:pt x="372" y="2534"/>
                </a:lnTo>
                <a:lnTo>
                  <a:pt x="358" y="2509"/>
                </a:lnTo>
                <a:lnTo>
                  <a:pt x="340" y="2487"/>
                </a:lnTo>
                <a:lnTo>
                  <a:pt x="320" y="2464"/>
                </a:lnTo>
                <a:lnTo>
                  <a:pt x="297" y="2444"/>
                </a:lnTo>
                <a:lnTo>
                  <a:pt x="272" y="2425"/>
                </a:lnTo>
                <a:lnTo>
                  <a:pt x="247" y="2406"/>
                </a:lnTo>
                <a:lnTo>
                  <a:pt x="222" y="2387"/>
                </a:lnTo>
                <a:lnTo>
                  <a:pt x="198" y="2368"/>
                </a:lnTo>
                <a:lnTo>
                  <a:pt x="175" y="2347"/>
                </a:lnTo>
                <a:lnTo>
                  <a:pt x="155" y="2326"/>
                </a:lnTo>
                <a:lnTo>
                  <a:pt x="138" y="2302"/>
                </a:lnTo>
                <a:lnTo>
                  <a:pt x="125" y="2277"/>
                </a:lnTo>
                <a:lnTo>
                  <a:pt x="116" y="2247"/>
                </a:lnTo>
                <a:lnTo>
                  <a:pt x="112" y="2216"/>
                </a:lnTo>
                <a:lnTo>
                  <a:pt x="111" y="2184"/>
                </a:lnTo>
                <a:lnTo>
                  <a:pt x="114" y="2150"/>
                </a:lnTo>
                <a:lnTo>
                  <a:pt x="118" y="2116"/>
                </a:lnTo>
                <a:lnTo>
                  <a:pt x="123" y="2082"/>
                </a:lnTo>
                <a:lnTo>
                  <a:pt x="127" y="2048"/>
                </a:lnTo>
                <a:lnTo>
                  <a:pt x="129" y="2014"/>
                </a:lnTo>
                <a:lnTo>
                  <a:pt x="129" y="1981"/>
                </a:lnTo>
                <a:lnTo>
                  <a:pt x="125" y="1950"/>
                </a:lnTo>
                <a:lnTo>
                  <a:pt x="117" y="1919"/>
                </a:lnTo>
                <a:lnTo>
                  <a:pt x="105" y="1890"/>
                </a:lnTo>
                <a:lnTo>
                  <a:pt x="90" y="1860"/>
                </a:lnTo>
                <a:lnTo>
                  <a:pt x="73" y="1830"/>
                </a:lnTo>
                <a:lnTo>
                  <a:pt x="55" y="1800"/>
                </a:lnTo>
                <a:lnTo>
                  <a:pt x="38" y="1771"/>
                </a:lnTo>
                <a:lnTo>
                  <a:pt x="23" y="1740"/>
                </a:lnTo>
                <a:lnTo>
                  <a:pt x="11" y="1710"/>
                </a:lnTo>
                <a:lnTo>
                  <a:pt x="3" y="1679"/>
                </a:lnTo>
                <a:lnTo>
                  <a:pt x="0" y="1647"/>
                </a:lnTo>
                <a:lnTo>
                  <a:pt x="3" y="1615"/>
                </a:lnTo>
                <a:lnTo>
                  <a:pt x="11" y="1584"/>
                </a:lnTo>
                <a:lnTo>
                  <a:pt x="23" y="1554"/>
                </a:lnTo>
                <a:lnTo>
                  <a:pt x="38" y="1523"/>
                </a:lnTo>
                <a:lnTo>
                  <a:pt x="55" y="1494"/>
                </a:lnTo>
                <a:lnTo>
                  <a:pt x="73" y="1464"/>
                </a:lnTo>
                <a:lnTo>
                  <a:pt x="90" y="1434"/>
                </a:lnTo>
                <a:lnTo>
                  <a:pt x="105" y="1404"/>
                </a:lnTo>
                <a:lnTo>
                  <a:pt x="117" y="1375"/>
                </a:lnTo>
                <a:lnTo>
                  <a:pt x="125" y="1344"/>
                </a:lnTo>
                <a:lnTo>
                  <a:pt x="129" y="1313"/>
                </a:lnTo>
                <a:lnTo>
                  <a:pt x="129" y="1280"/>
                </a:lnTo>
                <a:lnTo>
                  <a:pt x="127" y="1246"/>
                </a:lnTo>
                <a:lnTo>
                  <a:pt x="123" y="1212"/>
                </a:lnTo>
                <a:lnTo>
                  <a:pt x="118" y="1178"/>
                </a:lnTo>
                <a:lnTo>
                  <a:pt x="114" y="1144"/>
                </a:lnTo>
                <a:lnTo>
                  <a:pt x="111" y="1110"/>
                </a:lnTo>
                <a:lnTo>
                  <a:pt x="112" y="1078"/>
                </a:lnTo>
                <a:lnTo>
                  <a:pt x="116" y="1047"/>
                </a:lnTo>
                <a:lnTo>
                  <a:pt x="125" y="1017"/>
                </a:lnTo>
                <a:lnTo>
                  <a:pt x="138" y="992"/>
                </a:lnTo>
                <a:lnTo>
                  <a:pt x="155" y="968"/>
                </a:lnTo>
                <a:lnTo>
                  <a:pt x="175" y="947"/>
                </a:lnTo>
                <a:lnTo>
                  <a:pt x="198" y="926"/>
                </a:lnTo>
                <a:lnTo>
                  <a:pt x="222" y="907"/>
                </a:lnTo>
                <a:lnTo>
                  <a:pt x="247" y="888"/>
                </a:lnTo>
                <a:lnTo>
                  <a:pt x="272" y="869"/>
                </a:lnTo>
                <a:lnTo>
                  <a:pt x="297" y="850"/>
                </a:lnTo>
                <a:lnTo>
                  <a:pt x="320" y="830"/>
                </a:lnTo>
                <a:lnTo>
                  <a:pt x="340" y="807"/>
                </a:lnTo>
                <a:lnTo>
                  <a:pt x="358" y="785"/>
                </a:lnTo>
                <a:lnTo>
                  <a:pt x="372" y="760"/>
                </a:lnTo>
                <a:lnTo>
                  <a:pt x="384" y="733"/>
                </a:lnTo>
                <a:lnTo>
                  <a:pt x="394" y="704"/>
                </a:lnTo>
                <a:lnTo>
                  <a:pt x="403" y="674"/>
                </a:lnTo>
                <a:lnTo>
                  <a:pt x="411" y="644"/>
                </a:lnTo>
                <a:lnTo>
                  <a:pt x="419" y="613"/>
                </a:lnTo>
                <a:lnTo>
                  <a:pt x="428" y="584"/>
                </a:lnTo>
                <a:lnTo>
                  <a:pt x="438" y="555"/>
                </a:lnTo>
                <a:lnTo>
                  <a:pt x="450" y="528"/>
                </a:lnTo>
                <a:lnTo>
                  <a:pt x="465" y="504"/>
                </a:lnTo>
                <a:lnTo>
                  <a:pt x="483" y="482"/>
                </a:lnTo>
                <a:lnTo>
                  <a:pt x="505" y="464"/>
                </a:lnTo>
                <a:lnTo>
                  <a:pt x="529" y="449"/>
                </a:lnTo>
                <a:lnTo>
                  <a:pt x="556" y="437"/>
                </a:lnTo>
                <a:lnTo>
                  <a:pt x="585" y="427"/>
                </a:lnTo>
                <a:lnTo>
                  <a:pt x="614" y="418"/>
                </a:lnTo>
                <a:lnTo>
                  <a:pt x="645" y="410"/>
                </a:lnTo>
                <a:lnTo>
                  <a:pt x="675" y="402"/>
                </a:lnTo>
                <a:lnTo>
                  <a:pt x="705" y="393"/>
                </a:lnTo>
                <a:lnTo>
                  <a:pt x="734" y="383"/>
                </a:lnTo>
                <a:lnTo>
                  <a:pt x="761" y="371"/>
                </a:lnTo>
                <a:lnTo>
                  <a:pt x="786" y="357"/>
                </a:lnTo>
                <a:lnTo>
                  <a:pt x="808" y="339"/>
                </a:lnTo>
                <a:lnTo>
                  <a:pt x="831" y="319"/>
                </a:lnTo>
                <a:lnTo>
                  <a:pt x="851" y="296"/>
                </a:lnTo>
                <a:lnTo>
                  <a:pt x="870" y="272"/>
                </a:lnTo>
                <a:lnTo>
                  <a:pt x="889" y="247"/>
                </a:lnTo>
                <a:lnTo>
                  <a:pt x="908" y="222"/>
                </a:lnTo>
                <a:lnTo>
                  <a:pt x="927" y="198"/>
                </a:lnTo>
                <a:lnTo>
                  <a:pt x="948" y="175"/>
                </a:lnTo>
                <a:lnTo>
                  <a:pt x="969" y="155"/>
                </a:lnTo>
                <a:lnTo>
                  <a:pt x="993" y="138"/>
                </a:lnTo>
                <a:lnTo>
                  <a:pt x="1018" y="125"/>
                </a:lnTo>
                <a:lnTo>
                  <a:pt x="1048" y="116"/>
                </a:lnTo>
                <a:lnTo>
                  <a:pt x="1079" y="112"/>
                </a:lnTo>
                <a:lnTo>
                  <a:pt x="1111" y="111"/>
                </a:lnTo>
                <a:lnTo>
                  <a:pt x="1145" y="114"/>
                </a:lnTo>
                <a:lnTo>
                  <a:pt x="1179" y="118"/>
                </a:lnTo>
                <a:lnTo>
                  <a:pt x="1213" y="123"/>
                </a:lnTo>
                <a:lnTo>
                  <a:pt x="1247" y="127"/>
                </a:lnTo>
                <a:lnTo>
                  <a:pt x="1281" y="129"/>
                </a:lnTo>
                <a:lnTo>
                  <a:pt x="1314" y="129"/>
                </a:lnTo>
                <a:lnTo>
                  <a:pt x="1345" y="125"/>
                </a:lnTo>
                <a:lnTo>
                  <a:pt x="1376" y="117"/>
                </a:lnTo>
                <a:lnTo>
                  <a:pt x="1406" y="105"/>
                </a:lnTo>
                <a:lnTo>
                  <a:pt x="1436" y="89"/>
                </a:lnTo>
                <a:lnTo>
                  <a:pt x="1466" y="73"/>
                </a:lnTo>
                <a:lnTo>
                  <a:pt x="1496" y="55"/>
                </a:lnTo>
                <a:lnTo>
                  <a:pt x="1525" y="38"/>
                </a:lnTo>
                <a:lnTo>
                  <a:pt x="1556" y="23"/>
                </a:lnTo>
                <a:lnTo>
                  <a:pt x="1586" y="11"/>
                </a:lnTo>
                <a:lnTo>
                  <a:pt x="1617" y="3"/>
                </a:lnTo>
                <a:lnTo>
                  <a:pt x="1649" y="0"/>
                </a:lnTo>
                <a:close/>
              </a:path>
            </a:pathLst>
          </a:custGeom>
          <a:solidFill>
            <a:schemeClr val="bg2"/>
          </a:solidFill>
          <a:ln w="0">
            <a:noFill/>
            <a:prstDash val="solid"/>
            <a:round/>
            <a:headEnd/>
            <a:tailEnd/>
          </a:ln>
        </p:spPr>
      </p:sp>
      <p:sp>
        <p:nvSpPr>
          <p:cNvPr id="2" name="Title 1"/>
          <p:cNvSpPr>
            <a:spLocks noGrp="1"/>
          </p:cNvSpPr>
          <p:nvPr>
            <p:ph type="ctrTitle"/>
          </p:nvPr>
        </p:nvSpPr>
        <p:spPr>
          <a:xfrm>
            <a:off x="1078523" y="1098388"/>
            <a:ext cx="10318418" cy="4394988"/>
          </a:xfrm>
        </p:spPr>
        <p:txBody>
          <a:bodyPr anchor="ctr">
            <a:noAutofit/>
          </a:bodyPr>
          <a:lstStyle>
            <a:lvl1pPr algn="ctr">
              <a:defRPr sz="10000" spc="800" baseline="0"/>
            </a:lvl1pPr>
          </a:lstStyle>
          <a:p>
            <a:r>
              <a:rPr lang="en-US" smtClean="0"/>
              <a:t>Click to edit Master title style</a:t>
            </a:r>
            <a:endParaRPr lang="en-US" dirty="0"/>
          </a:p>
        </p:txBody>
      </p:sp>
      <p:sp>
        <p:nvSpPr>
          <p:cNvPr id="3" name="Subtitle 2"/>
          <p:cNvSpPr>
            <a:spLocks noGrp="1"/>
          </p:cNvSpPr>
          <p:nvPr>
            <p:ph type="subTitle" idx="1"/>
          </p:nvPr>
        </p:nvSpPr>
        <p:spPr>
          <a:xfrm>
            <a:off x="2215045" y="5979196"/>
            <a:ext cx="8045373" cy="742279"/>
          </a:xfrm>
        </p:spPr>
        <p:txBody>
          <a:bodyPr anchor="t">
            <a:normAutofit/>
          </a:bodyPr>
          <a:lstStyle>
            <a:lvl1pPr marL="0" indent="0" algn="ctr">
              <a:lnSpc>
                <a:spcPct val="100000"/>
              </a:lnSpc>
              <a:buNone/>
              <a:defRPr sz="2000" b="1" i="0" cap="all" spc="400"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a:xfrm>
            <a:off x="1078523" y="6375679"/>
            <a:ext cx="2329722" cy="348462"/>
          </a:xfrm>
        </p:spPr>
        <p:txBody>
          <a:bodyPr/>
          <a:lstStyle>
            <a:lvl1pPr>
              <a:defRPr baseline="0">
                <a:solidFill>
                  <a:schemeClr val="accent1">
                    <a:lumMod val="50000"/>
                  </a:schemeClr>
                </a:solidFill>
              </a:defRPr>
            </a:lvl1pPr>
          </a:lstStyle>
          <a:p>
            <a:fld id="{38BB3F87-3B3E-4A3B-8389-B6CCFD847722}" type="datetimeFigureOut">
              <a:rPr lang="en-US" smtClean="0"/>
              <a:t>10/31/2020</a:t>
            </a:fld>
            <a:endParaRPr lang="en-US"/>
          </a:p>
        </p:txBody>
      </p:sp>
      <p:sp>
        <p:nvSpPr>
          <p:cNvPr id="5" name="Footer Placeholder 4"/>
          <p:cNvSpPr>
            <a:spLocks noGrp="1"/>
          </p:cNvSpPr>
          <p:nvPr>
            <p:ph type="ftr" sz="quarter" idx="11"/>
          </p:nvPr>
        </p:nvSpPr>
        <p:spPr>
          <a:xfrm>
            <a:off x="4180332" y="6375679"/>
            <a:ext cx="4114800" cy="345796"/>
          </a:xfrm>
        </p:spPr>
        <p:txBody>
          <a:bodyPr/>
          <a:lstStyle>
            <a:lvl1pPr>
              <a:defRPr baseline="0">
                <a:solidFill>
                  <a:schemeClr val="accent1">
                    <a:lumMod val="50000"/>
                  </a:schemeClr>
                </a:solidFill>
              </a:defRPr>
            </a:lvl1pPr>
          </a:lstStyle>
          <a:p>
            <a:endParaRPr lang="en-US"/>
          </a:p>
        </p:txBody>
      </p:sp>
      <p:sp>
        <p:nvSpPr>
          <p:cNvPr id="6" name="Slide Number Placeholder 5"/>
          <p:cNvSpPr>
            <a:spLocks noGrp="1"/>
          </p:cNvSpPr>
          <p:nvPr>
            <p:ph type="sldNum" sz="quarter" idx="12"/>
          </p:nvPr>
        </p:nvSpPr>
        <p:spPr>
          <a:xfrm>
            <a:off x="9067218" y="6375679"/>
            <a:ext cx="2329723" cy="345796"/>
          </a:xfrm>
        </p:spPr>
        <p:txBody>
          <a:bodyPr/>
          <a:lstStyle>
            <a:lvl1pPr>
              <a:defRPr baseline="0">
                <a:solidFill>
                  <a:schemeClr val="accent1">
                    <a:lumMod val="50000"/>
                  </a:schemeClr>
                </a:solidFill>
              </a:defRPr>
            </a:lvl1pPr>
          </a:lstStyle>
          <a:p>
            <a:fld id="{1C868C82-7373-4701-B2D4-F4B0EC7D7F8C}" type="slidenum">
              <a:rPr lang="en-US" smtClean="0"/>
              <a:t>‹#›</a:t>
            </a:fld>
            <a:endParaRPr lang="en-US"/>
          </a:p>
        </p:txBody>
      </p:sp>
      <p:sp>
        <p:nvSpPr>
          <p:cNvPr id="13" name="Rectangle 12" title="left edge border"/>
          <p:cNvSpPr/>
          <p:nvPr/>
        </p:nvSpPr>
        <p:spPr>
          <a:xfrm>
            <a:off x="0" y="0"/>
            <a:ext cx="28346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4930341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8BB3F87-3B3E-4A3B-8389-B6CCFD847722}" type="datetimeFigureOut">
              <a:rPr lang="en-US" smtClean="0"/>
              <a:t>10/31/2020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C868C82-7373-4701-B2D4-F4B0EC7D7F8C}" type="slidenum">
              <a:rPr lang="en-US" smtClean="0"/>
              <a:t>‹#›</a:t>
            </a:fld>
            <a:endParaRPr lang="en-US"/>
          </a:p>
        </p:txBody>
      </p:sp>
    </p:spTree>
    <p:extLst>
      <p:ext uri="{BB962C8B-B14F-4D97-AF65-F5344CB8AC3E}">
        <p14:creationId xmlns:p14="http://schemas.microsoft.com/office/powerpoint/2010/main" val="10406726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242929" y="1073888"/>
            <a:ext cx="8187071" cy="4064627"/>
          </a:xfrm>
        </p:spPr>
        <p:txBody>
          <a:bodyPr anchor="b">
            <a:normAutofit/>
          </a:bodyPr>
          <a:lstStyle>
            <a:lvl1pPr>
              <a:defRPr sz="8400" spc="800" baseline="0">
                <a:solidFill>
                  <a:schemeClr val="tx2"/>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3242930" y="5159781"/>
            <a:ext cx="7017488" cy="951135"/>
          </a:xfrm>
        </p:spPr>
        <p:txBody>
          <a:bodyPr>
            <a:normAutofit/>
          </a:bodyPr>
          <a:lstStyle>
            <a:lvl1pPr marL="0" indent="0">
              <a:lnSpc>
                <a:spcPct val="100000"/>
              </a:lnSpc>
              <a:buNone/>
              <a:defRPr sz="2000" b="1" i="0" cap="all" spc="400" baseline="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3236546" y="6375679"/>
            <a:ext cx="1493947" cy="348462"/>
          </a:xfrm>
        </p:spPr>
        <p:txBody>
          <a:bodyPr/>
          <a:lstStyle>
            <a:lvl1pPr>
              <a:defRPr baseline="0">
                <a:solidFill>
                  <a:schemeClr val="tx2"/>
                </a:solidFill>
              </a:defRPr>
            </a:lvl1pPr>
          </a:lstStyle>
          <a:p>
            <a:fld id="{38BB3F87-3B3E-4A3B-8389-B6CCFD847722}" type="datetimeFigureOut">
              <a:rPr lang="en-US" smtClean="0"/>
              <a:t>10/31/2020</a:t>
            </a:fld>
            <a:endParaRPr lang="en-US"/>
          </a:p>
        </p:txBody>
      </p:sp>
      <p:sp>
        <p:nvSpPr>
          <p:cNvPr id="5" name="Footer Placeholder 4"/>
          <p:cNvSpPr>
            <a:spLocks noGrp="1"/>
          </p:cNvSpPr>
          <p:nvPr>
            <p:ph type="ftr" sz="quarter" idx="11"/>
          </p:nvPr>
        </p:nvSpPr>
        <p:spPr>
          <a:xfrm>
            <a:off x="5279064" y="6375679"/>
            <a:ext cx="4114800" cy="345796"/>
          </a:xfrm>
        </p:spPr>
        <p:txBody>
          <a:bodyPr/>
          <a:lstStyle>
            <a:lvl1pPr>
              <a:defRPr baseline="0">
                <a:solidFill>
                  <a:schemeClr val="tx2"/>
                </a:solidFill>
              </a:defRPr>
            </a:lvl1pPr>
          </a:lstStyle>
          <a:p>
            <a:endParaRPr lang="en-US"/>
          </a:p>
        </p:txBody>
      </p:sp>
      <p:sp>
        <p:nvSpPr>
          <p:cNvPr id="6" name="Slide Number Placeholder 5"/>
          <p:cNvSpPr>
            <a:spLocks noGrp="1"/>
          </p:cNvSpPr>
          <p:nvPr>
            <p:ph type="sldNum" sz="quarter" idx="12"/>
          </p:nvPr>
        </p:nvSpPr>
        <p:spPr>
          <a:xfrm>
            <a:off x="9942434" y="6375679"/>
            <a:ext cx="1487566" cy="345796"/>
          </a:xfrm>
        </p:spPr>
        <p:txBody>
          <a:bodyPr/>
          <a:lstStyle>
            <a:lvl1pPr>
              <a:defRPr baseline="0">
                <a:solidFill>
                  <a:schemeClr val="tx2"/>
                </a:solidFill>
              </a:defRPr>
            </a:lvl1pPr>
          </a:lstStyle>
          <a:p>
            <a:fld id="{1C868C82-7373-4701-B2D4-F4B0EC7D7F8C}" type="slidenum">
              <a:rPr lang="en-US" smtClean="0"/>
              <a:t>‹#›</a:t>
            </a:fld>
            <a:endParaRPr lang="en-US"/>
          </a:p>
        </p:txBody>
      </p:sp>
      <p:grpSp>
        <p:nvGrpSpPr>
          <p:cNvPr id="7" name="Group 6" title="left scallop shape"/>
          <p:cNvGrpSpPr/>
          <p:nvPr/>
        </p:nvGrpSpPr>
        <p:grpSpPr>
          <a:xfrm>
            <a:off x="0" y="0"/>
            <a:ext cx="2814638" cy="6858000"/>
            <a:chOff x="0" y="0"/>
            <a:chExt cx="2814638" cy="6858000"/>
          </a:xfrm>
        </p:grpSpPr>
        <p:sp>
          <p:nvSpPr>
            <p:cNvPr id="11" name="Freeform 6" title="left scallop shape"/>
            <p:cNvSpPr/>
            <p:nvPr/>
          </p:nvSpPr>
          <p:spPr bwMode="auto">
            <a:xfrm>
              <a:off x="0" y="0"/>
              <a:ext cx="2814638" cy="6858000"/>
            </a:xfrm>
            <a:custGeom>
              <a:avLst/>
              <a:gdLst/>
              <a:ahLst/>
              <a:cxnLst/>
              <a:rect l="0" t="0" r="r" b="b"/>
              <a:pathLst>
                <a:path w="1773" h="4320">
                  <a:moveTo>
                    <a:pt x="0" y="0"/>
                  </a:moveTo>
                  <a:lnTo>
                    <a:pt x="891" y="0"/>
                  </a:lnTo>
                  <a:lnTo>
                    <a:pt x="906" y="56"/>
                  </a:lnTo>
                  <a:lnTo>
                    <a:pt x="921" y="111"/>
                  </a:lnTo>
                  <a:lnTo>
                    <a:pt x="938" y="165"/>
                  </a:lnTo>
                  <a:lnTo>
                    <a:pt x="957" y="217"/>
                  </a:lnTo>
                  <a:lnTo>
                    <a:pt x="980" y="266"/>
                  </a:lnTo>
                  <a:lnTo>
                    <a:pt x="1007" y="312"/>
                  </a:lnTo>
                  <a:lnTo>
                    <a:pt x="1036" y="351"/>
                  </a:lnTo>
                  <a:lnTo>
                    <a:pt x="1069" y="387"/>
                  </a:lnTo>
                  <a:lnTo>
                    <a:pt x="1105" y="422"/>
                  </a:lnTo>
                  <a:lnTo>
                    <a:pt x="1145" y="456"/>
                  </a:lnTo>
                  <a:lnTo>
                    <a:pt x="1185" y="487"/>
                  </a:lnTo>
                  <a:lnTo>
                    <a:pt x="1227" y="520"/>
                  </a:lnTo>
                  <a:lnTo>
                    <a:pt x="1270" y="551"/>
                  </a:lnTo>
                  <a:lnTo>
                    <a:pt x="1311" y="584"/>
                  </a:lnTo>
                  <a:lnTo>
                    <a:pt x="1352" y="617"/>
                  </a:lnTo>
                  <a:lnTo>
                    <a:pt x="1390" y="651"/>
                  </a:lnTo>
                  <a:lnTo>
                    <a:pt x="1425" y="687"/>
                  </a:lnTo>
                  <a:lnTo>
                    <a:pt x="1456" y="725"/>
                  </a:lnTo>
                  <a:lnTo>
                    <a:pt x="1484" y="765"/>
                  </a:lnTo>
                  <a:lnTo>
                    <a:pt x="1505" y="808"/>
                  </a:lnTo>
                  <a:lnTo>
                    <a:pt x="1521" y="856"/>
                  </a:lnTo>
                  <a:lnTo>
                    <a:pt x="1530" y="907"/>
                  </a:lnTo>
                  <a:lnTo>
                    <a:pt x="1534" y="960"/>
                  </a:lnTo>
                  <a:lnTo>
                    <a:pt x="1534" y="1013"/>
                  </a:lnTo>
                  <a:lnTo>
                    <a:pt x="1530" y="1068"/>
                  </a:lnTo>
                  <a:lnTo>
                    <a:pt x="1523" y="1125"/>
                  </a:lnTo>
                  <a:lnTo>
                    <a:pt x="1515" y="1181"/>
                  </a:lnTo>
                  <a:lnTo>
                    <a:pt x="1508" y="1237"/>
                  </a:lnTo>
                  <a:lnTo>
                    <a:pt x="1501" y="1293"/>
                  </a:lnTo>
                  <a:lnTo>
                    <a:pt x="1496" y="1350"/>
                  </a:lnTo>
                  <a:lnTo>
                    <a:pt x="1494" y="1405"/>
                  </a:lnTo>
                  <a:lnTo>
                    <a:pt x="1497" y="1458"/>
                  </a:lnTo>
                  <a:lnTo>
                    <a:pt x="1504" y="1511"/>
                  </a:lnTo>
                  <a:lnTo>
                    <a:pt x="1517" y="1560"/>
                  </a:lnTo>
                  <a:lnTo>
                    <a:pt x="1535" y="1610"/>
                  </a:lnTo>
                  <a:lnTo>
                    <a:pt x="1557" y="1659"/>
                  </a:lnTo>
                  <a:lnTo>
                    <a:pt x="1583" y="1708"/>
                  </a:lnTo>
                  <a:lnTo>
                    <a:pt x="1611" y="1757"/>
                  </a:lnTo>
                  <a:lnTo>
                    <a:pt x="1640" y="1807"/>
                  </a:lnTo>
                  <a:lnTo>
                    <a:pt x="1669" y="1855"/>
                  </a:lnTo>
                  <a:lnTo>
                    <a:pt x="1696" y="1905"/>
                  </a:lnTo>
                  <a:lnTo>
                    <a:pt x="1721" y="1954"/>
                  </a:lnTo>
                  <a:lnTo>
                    <a:pt x="1742" y="2006"/>
                  </a:lnTo>
                  <a:lnTo>
                    <a:pt x="1759" y="2057"/>
                  </a:lnTo>
                  <a:lnTo>
                    <a:pt x="1769" y="2108"/>
                  </a:lnTo>
                  <a:lnTo>
                    <a:pt x="1773" y="2160"/>
                  </a:lnTo>
                  <a:lnTo>
                    <a:pt x="1769" y="2212"/>
                  </a:lnTo>
                  <a:lnTo>
                    <a:pt x="1759" y="2263"/>
                  </a:lnTo>
                  <a:lnTo>
                    <a:pt x="1742" y="2314"/>
                  </a:lnTo>
                  <a:lnTo>
                    <a:pt x="1721" y="2366"/>
                  </a:lnTo>
                  <a:lnTo>
                    <a:pt x="1696" y="2415"/>
                  </a:lnTo>
                  <a:lnTo>
                    <a:pt x="1669" y="2465"/>
                  </a:lnTo>
                  <a:lnTo>
                    <a:pt x="1640" y="2513"/>
                  </a:lnTo>
                  <a:lnTo>
                    <a:pt x="1611" y="2563"/>
                  </a:lnTo>
                  <a:lnTo>
                    <a:pt x="1583" y="2612"/>
                  </a:lnTo>
                  <a:lnTo>
                    <a:pt x="1557" y="2661"/>
                  </a:lnTo>
                  <a:lnTo>
                    <a:pt x="1535" y="2710"/>
                  </a:lnTo>
                  <a:lnTo>
                    <a:pt x="1517" y="2760"/>
                  </a:lnTo>
                  <a:lnTo>
                    <a:pt x="1504" y="2809"/>
                  </a:lnTo>
                  <a:lnTo>
                    <a:pt x="1497" y="2862"/>
                  </a:lnTo>
                  <a:lnTo>
                    <a:pt x="1494" y="2915"/>
                  </a:lnTo>
                  <a:lnTo>
                    <a:pt x="1496" y="2970"/>
                  </a:lnTo>
                  <a:lnTo>
                    <a:pt x="1501" y="3027"/>
                  </a:lnTo>
                  <a:lnTo>
                    <a:pt x="1508" y="3083"/>
                  </a:lnTo>
                  <a:lnTo>
                    <a:pt x="1515" y="3139"/>
                  </a:lnTo>
                  <a:lnTo>
                    <a:pt x="1523" y="3195"/>
                  </a:lnTo>
                  <a:lnTo>
                    <a:pt x="1530" y="3252"/>
                  </a:lnTo>
                  <a:lnTo>
                    <a:pt x="1534" y="3307"/>
                  </a:lnTo>
                  <a:lnTo>
                    <a:pt x="1534" y="3360"/>
                  </a:lnTo>
                  <a:lnTo>
                    <a:pt x="1530" y="3413"/>
                  </a:lnTo>
                  <a:lnTo>
                    <a:pt x="1521" y="3464"/>
                  </a:lnTo>
                  <a:lnTo>
                    <a:pt x="1505" y="3512"/>
                  </a:lnTo>
                  <a:lnTo>
                    <a:pt x="1484" y="3555"/>
                  </a:lnTo>
                  <a:lnTo>
                    <a:pt x="1456" y="3595"/>
                  </a:lnTo>
                  <a:lnTo>
                    <a:pt x="1425" y="3633"/>
                  </a:lnTo>
                  <a:lnTo>
                    <a:pt x="1390" y="3669"/>
                  </a:lnTo>
                  <a:lnTo>
                    <a:pt x="1352" y="3703"/>
                  </a:lnTo>
                  <a:lnTo>
                    <a:pt x="1311" y="3736"/>
                  </a:lnTo>
                  <a:lnTo>
                    <a:pt x="1270" y="3769"/>
                  </a:lnTo>
                  <a:lnTo>
                    <a:pt x="1227" y="3800"/>
                  </a:lnTo>
                  <a:lnTo>
                    <a:pt x="1185" y="3833"/>
                  </a:lnTo>
                  <a:lnTo>
                    <a:pt x="1145" y="3864"/>
                  </a:lnTo>
                  <a:lnTo>
                    <a:pt x="1105" y="3898"/>
                  </a:lnTo>
                  <a:lnTo>
                    <a:pt x="1069" y="3933"/>
                  </a:lnTo>
                  <a:lnTo>
                    <a:pt x="1036" y="3969"/>
                  </a:lnTo>
                  <a:lnTo>
                    <a:pt x="1007" y="4008"/>
                  </a:lnTo>
                  <a:lnTo>
                    <a:pt x="980" y="4054"/>
                  </a:lnTo>
                  <a:lnTo>
                    <a:pt x="957" y="4103"/>
                  </a:lnTo>
                  <a:lnTo>
                    <a:pt x="938" y="4155"/>
                  </a:lnTo>
                  <a:lnTo>
                    <a:pt x="921" y="4209"/>
                  </a:lnTo>
                  <a:lnTo>
                    <a:pt x="906" y="4264"/>
                  </a:lnTo>
                  <a:lnTo>
                    <a:pt x="891" y="4320"/>
                  </a:lnTo>
                  <a:lnTo>
                    <a:pt x="0" y="4320"/>
                  </a:lnTo>
                  <a:lnTo>
                    <a:pt x="0" y="0"/>
                  </a:lnTo>
                  <a:close/>
                </a:path>
              </a:pathLst>
            </a:custGeom>
            <a:solidFill>
              <a:schemeClr val="tx2"/>
            </a:solidFill>
            <a:ln w="0">
              <a:noFill/>
              <a:prstDash val="solid"/>
              <a:round/>
              <a:headEnd/>
              <a:tailEnd/>
            </a:ln>
          </p:spPr>
        </p:sp>
        <p:sp>
          <p:nvSpPr>
            <p:cNvPr id="16" name="Freeform 11" title="left scallop inline"/>
            <p:cNvSpPr/>
            <p:nvPr/>
          </p:nvSpPr>
          <p:spPr bwMode="auto">
            <a:xfrm>
              <a:off x="874382" y="0"/>
              <a:ext cx="1646238" cy="6858000"/>
            </a:xfrm>
            <a:custGeom>
              <a:avLst/>
              <a:gdLst/>
              <a:ahLst/>
              <a:cxnLst/>
              <a:rect l="0" t="0" r="r" b="b"/>
              <a:pathLst>
                <a:path w="1037" h="4320">
                  <a:moveTo>
                    <a:pt x="0" y="0"/>
                  </a:moveTo>
                  <a:lnTo>
                    <a:pt x="171" y="0"/>
                  </a:lnTo>
                  <a:lnTo>
                    <a:pt x="188" y="55"/>
                  </a:lnTo>
                  <a:lnTo>
                    <a:pt x="204" y="110"/>
                  </a:lnTo>
                  <a:lnTo>
                    <a:pt x="220" y="166"/>
                  </a:lnTo>
                  <a:lnTo>
                    <a:pt x="234" y="223"/>
                  </a:lnTo>
                  <a:lnTo>
                    <a:pt x="251" y="278"/>
                  </a:lnTo>
                  <a:lnTo>
                    <a:pt x="269" y="331"/>
                  </a:lnTo>
                  <a:lnTo>
                    <a:pt x="292" y="381"/>
                  </a:lnTo>
                  <a:lnTo>
                    <a:pt x="319" y="427"/>
                  </a:lnTo>
                  <a:lnTo>
                    <a:pt x="349" y="466"/>
                  </a:lnTo>
                  <a:lnTo>
                    <a:pt x="382" y="503"/>
                  </a:lnTo>
                  <a:lnTo>
                    <a:pt x="420" y="537"/>
                  </a:lnTo>
                  <a:lnTo>
                    <a:pt x="460" y="571"/>
                  </a:lnTo>
                  <a:lnTo>
                    <a:pt x="502" y="603"/>
                  </a:lnTo>
                  <a:lnTo>
                    <a:pt x="544" y="635"/>
                  </a:lnTo>
                  <a:lnTo>
                    <a:pt x="587" y="668"/>
                  </a:lnTo>
                  <a:lnTo>
                    <a:pt x="628" y="700"/>
                  </a:lnTo>
                  <a:lnTo>
                    <a:pt x="667" y="734"/>
                  </a:lnTo>
                  <a:lnTo>
                    <a:pt x="703" y="771"/>
                  </a:lnTo>
                  <a:lnTo>
                    <a:pt x="736" y="808"/>
                  </a:lnTo>
                  <a:lnTo>
                    <a:pt x="763" y="848"/>
                  </a:lnTo>
                  <a:lnTo>
                    <a:pt x="786" y="893"/>
                  </a:lnTo>
                  <a:lnTo>
                    <a:pt x="800" y="937"/>
                  </a:lnTo>
                  <a:lnTo>
                    <a:pt x="809" y="986"/>
                  </a:lnTo>
                  <a:lnTo>
                    <a:pt x="813" y="1034"/>
                  </a:lnTo>
                  <a:lnTo>
                    <a:pt x="812" y="1085"/>
                  </a:lnTo>
                  <a:lnTo>
                    <a:pt x="808" y="1136"/>
                  </a:lnTo>
                  <a:lnTo>
                    <a:pt x="803" y="1189"/>
                  </a:lnTo>
                  <a:lnTo>
                    <a:pt x="796" y="1242"/>
                  </a:lnTo>
                  <a:lnTo>
                    <a:pt x="788" y="1295"/>
                  </a:lnTo>
                  <a:lnTo>
                    <a:pt x="782" y="1348"/>
                  </a:lnTo>
                  <a:lnTo>
                    <a:pt x="778" y="1401"/>
                  </a:lnTo>
                  <a:lnTo>
                    <a:pt x="775" y="1452"/>
                  </a:lnTo>
                  <a:lnTo>
                    <a:pt x="778" y="1502"/>
                  </a:lnTo>
                  <a:lnTo>
                    <a:pt x="784" y="1551"/>
                  </a:lnTo>
                  <a:lnTo>
                    <a:pt x="797" y="1602"/>
                  </a:lnTo>
                  <a:lnTo>
                    <a:pt x="817" y="1652"/>
                  </a:lnTo>
                  <a:lnTo>
                    <a:pt x="841" y="1702"/>
                  </a:lnTo>
                  <a:lnTo>
                    <a:pt x="868" y="1752"/>
                  </a:lnTo>
                  <a:lnTo>
                    <a:pt x="896" y="1801"/>
                  </a:lnTo>
                  <a:lnTo>
                    <a:pt x="926" y="1851"/>
                  </a:lnTo>
                  <a:lnTo>
                    <a:pt x="953" y="1901"/>
                  </a:lnTo>
                  <a:lnTo>
                    <a:pt x="980" y="1952"/>
                  </a:lnTo>
                  <a:lnTo>
                    <a:pt x="1003" y="2003"/>
                  </a:lnTo>
                  <a:lnTo>
                    <a:pt x="1021" y="2054"/>
                  </a:lnTo>
                  <a:lnTo>
                    <a:pt x="1031" y="2106"/>
                  </a:lnTo>
                  <a:lnTo>
                    <a:pt x="1037" y="2160"/>
                  </a:lnTo>
                  <a:lnTo>
                    <a:pt x="1031" y="2214"/>
                  </a:lnTo>
                  <a:lnTo>
                    <a:pt x="1021" y="2266"/>
                  </a:lnTo>
                  <a:lnTo>
                    <a:pt x="1003" y="2317"/>
                  </a:lnTo>
                  <a:lnTo>
                    <a:pt x="980" y="2368"/>
                  </a:lnTo>
                  <a:lnTo>
                    <a:pt x="953" y="2419"/>
                  </a:lnTo>
                  <a:lnTo>
                    <a:pt x="926" y="2469"/>
                  </a:lnTo>
                  <a:lnTo>
                    <a:pt x="896" y="2519"/>
                  </a:lnTo>
                  <a:lnTo>
                    <a:pt x="868" y="2568"/>
                  </a:lnTo>
                  <a:lnTo>
                    <a:pt x="841" y="2618"/>
                  </a:lnTo>
                  <a:lnTo>
                    <a:pt x="817" y="2668"/>
                  </a:lnTo>
                  <a:lnTo>
                    <a:pt x="797" y="2718"/>
                  </a:lnTo>
                  <a:lnTo>
                    <a:pt x="784" y="2769"/>
                  </a:lnTo>
                  <a:lnTo>
                    <a:pt x="778" y="2818"/>
                  </a:lnTo>
                  <a:lnTo>
                    <a:pt x="775" y="2868"/>
                  </a:lnTo>
                  <a:lnTo>
                    <a:pt x="778" y="2919"/>
                  </a:lnTo>
                  <a:lnTo>
                    <a:pt x="782" y="2972"/>
                  </a:lnTo>
                  <a:lnTo>
                    <a:pt x="788" y="3025"/>
                  </a:lnTo>
                  <a:lnTo>
                    <a:pt x="796" y="3078"/>
                  </a:lnTo>
                  <a:lnTo>
                    <a:pt x="803" y="3131"/>
                  </a:lnTo>
                  <a:lnTo>
                    <a:pt x="808" y="3184"/>
                  </a:lnTo>
                  <a:lnTo>
                    <a:pt x="812" y="3235"/>
                  </a:lnTo>
                  <a:lnTo>
                    <a:pt x="813" y="3286"/>
                  </a:lnTo>
                  <a:lnTo>
                    <a:pt x="809" y="3334"/>
                  </a:lnTo>
                  <a:lnTo>
                    <a:pt x="800" y="3383"/>
                  </a:lnTo>
                  <a:lnTo>
                    <a:pt x="786" y="3427"/>
                  </a:lnTo>
                  <a:lnTo>
                    <a:pt x="763" y="3472"/>
                  </a:lnTo>
                  <a:lnTo>
                    <a:pt x="736" y="3512"/>
                  </a:lnTo>
                  <a:lnTo>
                    <a:pt x="703" y="3549"/>
                  </a:lnTo>
                  <a:lnTo>
                    <a:pt x="667" y="3586"/>
                  </a:lnTo>
                  <a:lnTo>
                    <a:pt x="628" y="3620"/>
                  </a:lnTo>
                  <a:lnTo>
                    <a:pt x="587" y="3652"/>
                  </a:lnTo>
                  <a:lnTo>
                    <a:pt x="544" y="3685"/>
                  </a:lnTo>
                  <a:lnTo>
                    <a:pt x="502" y="3717"/>
                  </a:lnTo>
                  <a:lnTo>
                    <a:pt x="460" y="3749"/>
                  </a:lnTo>
                  <a:lnTo>
                    <a:pt x="420" y="3783"/>
                  </a:lnTo>
                  <a:lnTo>
                    <a:pt x="382" y="3817"/>
                  </a:lnTo>
                  <a:lnTo>
                    <a:pt x="349" y="3854"/>
                  </a:lnTo>
                  <a:lnTo>
                    <a:pt x="319" y="3893"/>
                  </a:lnTo>
                  <a:lnTo>
                    <a:pt x="292" y="3939"/>
                  </a:lnTo>
                  <a:lnTo>
                    <a:pt x="269" y="3989"/>
                  </a:lnTo>
                  <a:lnTo>
                    <a:pt x="251" y="4042"/>
                  </a:lnTo>
                  <a:lnTo>
                    <a:pt x="234" y="4097"/>
                  </a:lnTo>
                  <a:lnTo>
                    <a:pt x="220" y="4154"/>
                  </a:lnTo>
                  <a:lnTo>
                    <a:pt x="204" y="4210"/>
                  </a:lnTo>
                  <a:lnTo>
                    <a:pt x="188" y="4265"/>
                  </a:lnTo>
                  <a:lnTo>
                    <a:pt x="171" y="4320"/>
                  </a:lnTo>
                  <a:lnTo>
                    <a:pt x="0" y="4320"/>
                  </a:lnTo>
                  <a:lnTo>
                    <a:pt x="17" y="4278"/>
                  </a:lnTo>
                  <a:lnTo>
                    <a:pt x="33" y="4232"/>
                  </a:lnTo>
                  <a:lnTo>
                    <a:pt x="46" y="4183"/>
                  </a:lnTo>
                  <a:lnTo>
                    <a:pt x="60" y="4131"/>
                  </a:lnTo>
                  <a:lnTo>
                    <a:pt x="75" y="4075"/>
                  </a:lnTo>
                  <a:lnTo>
                    <a:pt x="90" y="4019"/>
                  </a:lnTo>
                  <a:lnTo>
                    <a:pt x="109" y="3964"/>
                  </a:lnTo>
                  <a:lnTo>
                    <a:pt x="129" y="3909"/>
                  </a:lnTo>
                  <a:lnTo>
                    <a:pt x="156" y="3855"/>
                  </a:lnTo>
                  <a:lnTo>
                    <a:pt x="186" y="3804"/>
                  </a:lnTo>
                  <a:lnTo>
                    <a:pt x="222" y="3756"/>
                  </a:lnTo>
                  <a:lnTo>
                    <a:pt x="261" y="3713"/>
                  </a:lnTo>
                  <a:lnTo>
                    <a:pt x="303" y="3672"/>
                  </a:lnTo>
                  <a:lnTo>
                    <a:pt x="348" y="3634"/>
                  </a:lnTo>
                  <a:lnTo>
                    <a:pt x="392" y="3599"/>
                  </a:lnTo>
                  <a:lnTo>
                    <a:pt x="438" y="3565"/>
                  </a:lnTo>
                  <a:lnTo>
                    <a:pt x="482" y="3531"/>
                  </a:lnTo>
                  <a:lnTo>
                    <a:pt x="523" y="3499"/>
                  </a:lnTo>
                  <a:lnTo>
                    <a:pt x="561" y="3466"/>
                  </a:lnTo>
                  <a:lnTo>
                    <a:pt x="594" y="3434"/>
                  </a:lnTo>
                  <a:lnTo>
                    <a:pt x="620" y="3400"/>
                  </a:lnTo>
                  <a:lnTo>
                    <a:pt x="638" y="3367"/>
                  </a:lnTo>
                  <a:lnTo>
                    <a:pt x="647" y="3336"/>
                  </a:lnTo>
                  <a:lnTo>
                    <a:pt x="652" y="3302"/>
                  </a:lnTo>
                  <a:lnTo>
                    <a:pt x="654" y="3265"/>
                  </a:lnTo>
                  <a:lnTo>
                    <a:pt x="651" y="3224"/>
                  </a:lnTo>
                  <a:lnTo>
                    <a:pt x="647" y="3181"/>
                  </a:lnTo>
                  <a:lnTo>
                    <a:pt x="642" y="3137"/>
                  </a:lnTo>
                  <a:lnTo>
                    <a:pt x="637" y="3091"/>
                  </a:lnTo>
                  <a:lnTo>
                    <a:pt x="626" y="3021"/>
                  </a:lnTo>
                  <a:lnTo>
                    <a:pt x="620" y="2952"/>
                  </a:lnTo>
                  <a:lnTo>
                    <a:pt x="616" y="2881"/>
                  </a:lnTo>
                  <a:lnTo>
                    <a:pt x="618" y="2809"/>
                  </a:lnTo>
                  <a:lnTo>
                    <a:pt x="628" y="2737"/>
                  </a:lnTo>
                  <a:lnTo>
                    <a:pt x="642" y="2681"/>
                  </a:lnTo>
                  <a:lnTo>
                    <a:pt x="661" y="2626"/>
                  </a:lnTo>
                  <a:lnTo>
                    <a:pt x="685" y="2574"/>
                  </a:lnTo>
                  <a:lnTo>
                    <a:pt x="711" y="2521"/>
                  </a:lnTo>
                  <a:lnTo>
                    <a:pt x="739" y="2472"/>
                  </a:lnTo>
                  <a:lnTo>
                    <a:pt x="767" y="2423"/>
                  </a:lnTo>
                  <a:lnTo>
                    <a:pt x="791" y="2381"/>
                  </a:lnTo>
                  <a:lnTo>
                    <a:pt x="813" y="2342"/>
                  </a:lnTo>
                  <a:lnTo>
                    <a:pt x="834" y="2303"/>
                  </a:lnTo>
                  <a:lnTo>
                    <a:pt x="851" y="2265"/>
                  </a:lnTo>
                  <a:lnTo>
                    <a:pt x="864" y="2228"/>
                  </a:lnTo>
                  <a:lnTo>
                    <a:pt x="873" y="2194"/>
                  </a:lnTo>
                  <a:lnTo>
                    <a:pt x="876" y="2160"/>
                  </a:lnTo>
                  <a:lnTo>
                    <a:pt x="873" y="2126"/>
                  </a:lnTo>
                  <a:lnTo>
                    <a:pt x="864" y="2092"/>
                  </a:lnTo>
                  <a:lnTo>
                    <a:pt x="851" y="2055"/>
                  </a:lnTo>
                  <a:lnTo>
                    <a:pt x="834" y="2017"/>
                  </a:lnTo>
                  <a:lnTo>
                    <a:pt x="813" y="1978"/>
                  </a:lnTo>
                  <a:lnTo>
                    <a:pt x="791" y="1939"/>
                  </a:lnTo>
                  <a:lnTo>
                    <a:pt x="767" y="1897"/>
                  </a:lnTo>
                  <a:lnTo>
                    <a:pt x="739" y="1848"/>
                  </a:lnTo>
                  <a:lnTo>
                    <a:pt x="711" y="1799"/>
                  </a:lnTo>
                  <a:lnTo>
                    <a:pt x="685" y="1746"/>
                  </a:lnTo>
                  <a:lnTo>
                    <a:pt x="661" y="1694"/>
                  </a:lnTo>
                  <a:lnTo>
                    <a:pt x="642" y="1639"/>
                  </a:lnTo>
                  <a:lnTo>
                    <a:pt x="628" y="1583"/>
                  </a:lnTo>
                  <a:lnTo>
                    <a:pt x="618" y="1511"/>
                  </a:lnTo>
                  <a:lnTo>
                    <a:pt x="616" y="1439"/>
                  </a:lnTo>
                  <a:lnTo>
                    <a:pt x="620" y="1368"/>
                  </a:lnTo>
                  <a:lnTo>
                    <a:pt x="626" y="1299"/>
                  </a:lnTo>
                  <a:lnTo>
                    <a:pt x="637" y="1229"/>
                  </a:lnTo>
                  <a:lnTo>
                    <a:pt x="642" y="1183"/>
                  </a:lnTo>
                  <a:lnTo>
                    <a:pt x="647" y="1139"/>
                  </a:lnTo>
                  <a:lnTo>
                    <a:pt x="651" y="1096"/>
                  </a:lnTo>
                  <a:lnTo>
                    <a:pt x="654" y="1055"/>
                  </a:lnTo>
                  <a:lnTo>
                    <a:pt x="652" y="1018"/>
                  </a:lnTo>
                  <a:lnTo>
                    <a:pt x="647" y="984"/>
                  </a:lnTo>
                  <a:lnTo>
                    <a:pt x="638" y="953"/>
                  </a:lnTo>
                  <a:lnTo>
                    <a:pt x="620" y="920"/>
                  </a:lnTo>
                  <a:lnTo>
                    <a:pt x="594" y="886"/>
                  </a:lnTo>
                  <a:lnTo>
                    <a:pt x="561" y="854"/>
                  </a:lnTo>
                  <a:lnTo>
                    <a:pt x="523" y="822"/>
                  </a:lnTo>
                  <a:lnTo>
                    <a:pt x="482" y="789"/>
                  </a:lnTo>
                  <a:lnTo>
                    <a:pt x="438" y="755"/>
                  </a:lnTo>
                  <a:lnTo>
                    <a:pt x="392" y="721"/>
                  </a:lnTo>
                  <a:lnTo>
                    <a:pt x="348" y="686"/>
                  </a:lnTo>
                  <a:lnTo>
                    <a:pt x="303" y="648"/>
                  </a:lnTo>
                  <a:lnTo>
                    <a:pt x="261" y="607"/>
                  </a:lnTo>
                  <a:lnTo>
                    <a:pt x="222" y="564"/>
                  </a:lnTo>
                  <a:lnTo>
                    <a:pt x="186" y="516"/>
                  </a:lnTo>
                  <a:lnTo>
                    <a:pt x="156" y="465"/>
                  </a:lnTo>
                  <a:lnTo>
                    <a:pt x="129" y="411"/>
                  </a:lnTo>
                  <a:lnTo>
                    <a:pt x="109" y="356"/>
                  </a:lnTo>
                  <a:lnTo>
                    <a:pt x="90" y="301"/>
                  </a:lnTo>
                  <a:lnTo>
                    <a:pt x="75" y="245"/>
                  </a:lnTo>
                  <a:lnTo>
                    <a:pt x="60" y="189"/>
                  </a:lnTo>
                  <a:lnTo>
                    <a:pt x="46" y="137"/>
                  </a:lnTo>
                  <a:lnTo>
                    <a:pt x="33" y="88"/>
                  </a:lnTo>
                  <a:lnTo>
                    <a:pt x="17" y="42"/>
                  </a:lnTo>
                  <a:lnTo>
                    <a:pt x="0" y="0"/>
                  </a:lnTo>
                  <a:lnTo>
                    <a:pt x="0" y="0"/>
                  </a:lnTo>
                  <a:close/>
                </a:path>
              </a:pathLst>
            </a:custGeom>
            <a:solidFill>
              <a:schemeClr val="accent1"/>
            </a:solidFill>
            <a:ln w="0">
              <a:noFill/>
              <a:prstDash val="solid"/>
              <a:round/>
              <a:headEnd/>
              <a:tailEnd/>
            </a:ln>
          </p:spPr>
        </p:sp>
      </p:grpSp>
    </p:spTree>
    <p:extLst>
      <p:ext uri="{BB962C8B-B14F-4D97-AF65-F5344CB8AC3E}">
        <p14:creationId xmlns:p14="http://schemas.microsoft.com/office/powerpoint/2010/main" val="2394325751"/>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257300" y="2286000"/>
            <a:ext cx="4800600" cy="36195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647796" y="2286000"/>
            <a:ext cx="4800600" cy="36195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38BB3F87-3B3E-4A3B-8389-B6CCFD847722}" type="datetimeFigureOut">
              <a:rPr lang="en-US" smtClean="0"/>
              <a:t>10/31/2020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C868C82-7373-4701-B2D4-F4B0EC7D7F8C}" type="slidenum">
              <a:rPr lang="en-US" smtClean="0"/>
              <a:t>‹#›</a:t>
            </a:fld>
            <a:endParaRPr lang="en-US"/>
          </a:p>
        </p:txBody>
      </p:sp>
    </p:spTree>
    <p:extLst>
      <p:ext uri="{BB962C8B-B14F-4D97-AF65-F5344CB8AC3E}">
        <p14:creationId xmlns:p14="http://schemas.microsoft.com/office/powerpoint/2010/main" val="3410403155"/>
      </p:ext>
    </p:extLst>
  </p:cSld>
  <p:clrMapOvr>
    <a:masterClrMapping/>
  </p:clrMapOvr>
  <p:extLst mod="1">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252728" y="381000"/>
            <a:ext cx="10172700" cy="149351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251678" y="2199633"/>
            <a:ext cx="4800600" cy="632529"/>
          </a:xfrm>
        </p:spPr>
        <p:txBody>
          <a:bodyPr anchor="b">
            <a:noAutofit/>
          </a:bodyPr>
          <a:lstStyle>
            <a:lvl1pPr marL="0" indent="0">
              <a:lnSpc>
                <a:spcPct val="100000"/>
              </a:lnSpc>
              <a:buNone/>
              <a:defRPr sz="1900" b="1" cap="all" spc="2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257300" y="2909102"/>
            <a:ext cx="4800600" cy="299639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633864" y="2199633"/>
            <a:ext cx="4800600" cy="632529"/>
          </a:xfrm>
        </p:spPr>
        <p:txBody>
          <a:bodyPr anchor="b">
            <a:noAutofit/>
          </a:bodyPr>
          <a:lstStyle>
            <a:lvl1pPr marL="0" indent="0">
              <a:lnSpc>
                <a:spcPct val="100000"/>
              </a:lnSpc>
              <a:buNone/>
              <a:defRPr sz="1900" b="1" cap="all" spc="2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633864" y="2909102"/>
            <a:ext cx="4800600" cy="299639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38BB3F87-3B3E-4A3B-8389-B6CCFD847722}" type="datetimeFigureOut">
              <a:rPr lang="en-US" smtClean="0"/>
              <a:t>10/31/2020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C868C82-7373-4701-B2D4-F4B0EC7D7F8C}" type="slidenum">
              <a:rPr lang="en-US" smtClean="0"/>
              <a:t>‹#›</a:t>
            </a:fld>
            <a:endParaRPr lang="en-US"/>
          </a:p>
        </p:txBody>
      </p:sp>
    </p:spTree>
    <p:extLst>
      <p:ext uri="{BB962C8B-B14F-4D97-AF65-F5344CB8AC3E}">
        <p14:creationId xmlns:p14="http://schemas.microsoft.com/office/powerpoint/2010/main" val="2805132637"/>
      </p:ext>
    </p:extLst>
  </p:cSld>
  <p:clrMapOvr>
    <a:masterClrMapping/>
  </p:clrMapOvr>
  <p:extLst mod="1">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38BB3F87-3B3E-4A3B-8389-B6CCFD847722}" type="datetimeFigureOut">
              <a:rPr lang="en-US" smtClean="0"/>
              <a:t>10/31/2020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C868C82-7373-4701-B2D4-F4B0EC7D7F8C}" type="slidenum">
              <a:rPr lang="en-US" smtClean="0"/>
              <a:t>‹#›</a:t>
            </a:fld>
            <a:endParaRPr lang="en-US"/>
          </a:p>
        </p:txBody>
      </p:sp>
    </p:spTree>
    <p:extLst>
      <p:ext uri="{BB962C8B-B14F-4D97-AF65-F5344CB8AC3E}">
        <p14:creationId xmlns:p14="http://schemas.microsoft.com/office/powerpoint/2010/main" val="28735431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8BB3F87-3B3E-4A3B-8389-B6CCFD847722}" type="datetimeFigureOut">
              <a:rPr lang="en-US" smtClean="0"/>
              <a:t>10/31/2020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C868C82-7373-4701-B2D4-F4B0EC7D7F8C}" type="slidenum">
              <a:rPr lang="en-US" smtClean="0"/>
              <a:t>‹#›</a:t>
            </a:fld>
            <a:endParaRPr lang="en-US"/>
          </a:p>
        </p:txBody>
      </p:sp>
    </p:spTree>
    <p:extLst>
      <p:ext uri="{BB962C8B-B14F-4D97-AF65-F5344CB8AC3E}">
        <p14:creationId xmlns:p14="http://schemas.microsoft.com/office/powerpoint/2010/main" val="3320771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7" name="Freeform 11" title="right scallop background shape"/>
          <p:cNvSpPr/>
          <p:nvPr/>
        </p:nvSpPr>
        <p:spPr bwMode="auto">
          <a:xfrm>
            <a:off x="7389812" y="0"/>
            <a:ext cx="4802188"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2" name="Title 1"/>
          <p:cNvSpPr>
            <a:spLocks noGrp="1"/>
          </p:cNvSpPr>
          <p:nvPr>
            <p:ph type="title"/>
          </p:nvPr>
        </p:nvSpPr>
        <p:spPr>
          <a:xfrm>
            <a:off x="8337884" y="457199"/>
            <a:ext cx="3092115" cy="1196671"/>
          </a:xfrm>
        </p:spPr>
        <p:txBody>
          <a:bodyPr anchor="b">
            <a:normAutofit/>
          </a:bodyPr>
          <a:lstStyle>
            <a:lvl1pPr>
              <a:lnSpc>
                <a:spcPct val="100000"/>
              </a:lnSpc>
              <a:defRPr sz="1900" b="1" i="0" cap="all" spc="300" baseline="0">
                <a:solidFill>
                  <a:schemeClr val="accent1"/>
                </a:solidFill>
                <a:latin typeface="+mn-lt"/>
              </a:defRPr>
            </a:lvl1pPr>
          </a:lstStyle>
          <a:p>
            <a:r>
              <a:rPr lang="en-US" smtClean="0"/>
              <a:t>Click to edit Master title style</a:t>
            </a:r>
            <a:endParaRPr lang="en-US" dirty="0"/>
          </a:p>
        </p:txBody>
      </p:sp>
      <p:sp>
        <p:nvSpPr>
          <p:cNvPr id="3" name="Content Placeholder 2"/>
          <p:cNvSpPr>
            <a:spLocks noGrp="1"/>
          </p:cNvSpPr>
          <p:nvPr>
            <p:ph idx="1"/>
          </p:nvPr>
        </p:nvSpPr>
        <p:spPr>
          <a:xfrm>
            <a:off x="765051" y="920377"/>
            <a:ext cx="6158418" cy="498512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337885" y="1741336"/>
            <a:ext cx="3092115" cy="4164164"/>
          </a:xfrm>
        </p:spPr>
        <p:txBody>
          <a:bodyPr/>
          <a:lstStyle>
            <a:lvl1pPr marL="0" indent="0">
              <a:lnSpc>
                <a:spcPct val="120000"/>
              </a:lnSpc>
              <a:spcBef>
                <a:spcPts val="1200"/>
              </a:spcBef>
              <a:buNone/>
              <a:defRPr sz="1600" baseline="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765051" y="6375679"/>
            <a:ext cx="1233355" cy="348462"/>
          </a:xfrm>
        </p:spPr>
        <p:txBody>
          <a:bodyPr/>
          <a:lstStyle/>
          <a:p>
            <a:fld id="{38BB3F87-3B3E-4A3B-8389-B6CCFD847722}" type="datetimeFigureOut">
              <a:rPr lang="en-US" smtClean="0"/>
              <a:t>10/31/2020</a:t>
            </a:fld>
            <a:endParaRPr lang="en-US"/>
          </a:p>
        </p:txBody>
      </p:sp>
      <p:sp>
        <p:nvSpPr>
          <p:cNvPr id="6" name="Footer Placeholder 5"/>
          <p:cNvSpPr>
            <a:spLocks noGrp="1"/>
          </p:cNvSpPr>
          <p:nvPr>
            <p:ph type="ftr" sz="quarter" idx="11"/>
          </p:nvPr>
        </p:nvSpPr>
        <p:spPr>
          <a:xfrm>
            <a:off x="2103620" y="6375679"/>
            <a:ext cx="3482179" cy="345796"/>
          </a:xfrm>
        </p:spPr>
        <p:txBody>
          <a:bodyPr/>
          <a:lstStyle/>
          <a:p>
            <a:endParaRPr lang="en-US"/>
          </a:p>
        </p:txBody>
      </p:sp>
      <p:sp>
        <p:nvSpPr>
          <p:cNvPr id="7" name="Slide Number Placeholder 6"/>
          <p:cNvSpPr>
            <a:spLocks noGrp="1"/>
          </p:cNvSpPr>
          <p:nvPr>
            <p:ph type="sldNum" sz="quarter" idx="12"/>
          </p:nvPr>
        </p:nvSpPr>
        <p:spPr>
          <a:xfrm>
            <a:off x="5691014" y="6375679"/>
            <a:ext cx="1232456" cy="345796"/>
          </a:xfrm>
        </p:spPr>
        <p:txBody>
          <a:bodyPr/>
          <a:lstStyle/>
          <a:p>
            <a:fld id="{1C868C82-7373-4701-B2D4-F4B0EC7D7F8C}" type="slidenum">
              <a:rPr lang="en-US" smtClean="0"/>
              <a:t>‹#›</a:t>
            </a:fld>
            <a:endParaRPr lang="en-US"/>
          </a:p>
        </p:txBody>
      </p:sp>
      <p:sp>
        <p:nvSpPr>
          <p:cNvPr id="8" name="Rectangle 7" title="left edge border"/>
          <p:cNvSpPr/>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782358258"/>
      </p:ext>
    </p:extLst>
  </p:cSld>
  <p:clrMapOvr>
    <a:masterClrMapping/>
  </p:clrMapOvr>
  <p:extLst mod="1">
    <p:ext uri="{DCECCB84-F9BA-43D5-87BE-67443E8EF086}">
      <p15:sldGuideLst xmlns:p15="http://schemas.microsoft.com/office/powerpoint/2012/main">
        <p15:guide id="1" orient="horz" pos="696">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283464" y="0"/>
            <a:ext cx="7355585" cy="6857999"/>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11" name="Freeform 11" title="right scallop background shape"/>
          <p:cNvSpPr/>
          <p:nvPr/>
        </p:nvSpPr>
        <p:spPr bwMode="auto">
          <a:xfrm>
            <a:off x="7389812" y="0"/>
            <a:ext cx="4802188"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12" name="Rectangle 11" title="left edge border"/>
          <p:cNvSpPr/>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337883" y="457200"/>
            <a:ext cx="3092117" cy="1196670"/>
          </a:xfrm>
        </p:spPr>
        <p:txBody>
          <a:bodyPr anchor="b">
            <a:normAutofit/>
          </a:bodyPr>
          <a:lstStyle>
            <a:lvl1pPr>
              <a:lnSpc>
                <a:spcPct val="100000"/>
              </a:lnSpc>
              <a:defRPr sz="1900" b="1" i="0" spc="300" baseline="0">
                <a:solidFill>
                  <a:schemeClr val="accent1"/>
                </a:solidFill>
                <a:latin typeface="+mn-lt"/>
              </a:defRPr>
            </a:lvl1pPr>
          </a:lstStyle>
          <a:p>
            <a:r>
              <a:rPr lang="en-US" smtClean="0"/>
              <a:t>Click to edit Master title style</a:t>
            </a:r>
            <a:endParaRPr lang="en-US" dirty="0"/>
          </a:p>
        </p:txBody>
      </p:sp>
      <p:sp>
        <p:nvSpPr>
          <p:cNvPr id="4" name="Text Placeholder 3"/>
          <p:cNvSpPr>
            <a:spLocks noGrp="1"/>
          </p:cNvSpPr>
          <p:nvPr>
            <p:ph type="body" sz="half" idx="2"/>
          </p:nvPr>
        </p:nvSpPr>
        <p:spPr>
          <a:xfrm>
            <a:off x="8337883" y="1741336"/>
            <a:ext cx="3092117" cy="4164164"/>
          </a:xfrm>
        </p:spPr>
        <p:txBody>
          <a:bodyPr/>
          <a:lstStyle>
            <a:lvl1pPr marL="0" indent="0">
              <a:lnSpc>
                <a:spcPct val="120000"/>
              </a:lnSpc>
              <a:spcBef>
                <a:spcPts val="1200"/>
              </a:spcBef>
              <a:buNone/>
              <a:defRPr sz="1600" baseline="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765950" y="6375679"/>
            <a:ext cx="1232456" cy="348462"/>
          </a:xfrm>
        </p:spPr>
        <p:txBody>
          <a:bodyPr/>
          <a:lstStyle/>
          <a:p>
            <a:fld id="{38BB3F87-3B3E-4A3B-8389-B6CCFD847722}" type="datetimeFigureOut">
              <a:rPr lang="en-US" smtClean="0"/>
              <a:t>10/31/2020</a:t>
            </a:fld>
            <a:endParaRPr lang="en-US"/>
          </a:p>
        </p:txBody>
      </p:sp>
      <p:sp>
        <p:nvSpPr>
          <p:cNvPr id="6" name="Footer Placeholder 5"/>
          <p:cNvSpPr>
            <a:spLocks noGrp="1"/>
          </p:cNvSpPr>
          <p:nvPr>
            <p:ph type="ftr" sz="quarter" idx="11"/>
          </p:nvPr>
        </p:nvSpPr>
        <p:spPr>
          <a:xfrm>
            <a:off x="2103621" y="6375679"/>
            <a:ext cx="3482178" cy="345796"/>
          </a:xfrm>
        </p:spPr>
        <p:txBody>
          <a:bodyPr/>
          <a:lstStyle/>
          <a:p>
            <a:endParaRPr lang="en-US"/>
          </a:p>
        </p:txBody>
      </p:sp>
      <p:sp>
        <p:nvSpPr>
          <p:cNvPr id="7" name="Slide Number Placeholder 6"/>
          <p:cNvSpPr>
            <a:spLocks noGrp="1"/>
          </p:cNvSpPr>
          <p:nvPr>
            <p:ph type="sldNum" sz="quarter" idx="12"/>
          </p:nvPr>
        </p:nvSpPr>
        <p:spPr>
          <a:xfrm>
            <a:off x="5687568" y="6375679"/>
            <a:ext cx="1234440" cy="345796"/>
          </a:xfrm>
        </p:spPr>
        <p:txBody>
          <a:bodyPr/>
          <a:lstStyle/>
          <a:p>
            <a:fld id="{1C868C82-7373-4701-B2D4-F4B0EC7D7F8C}" type="slidenum">
              <a:rPr lang="en-US" smtClean="0"/>
              <a:t>‹#›</a:t>
            </a:fld>
            <a:endParaRPr lang="en-US"/>
          </a:p>
        </p:txBody>
      </p:sp>
    </p:spTree>
    <p:extLst>
      <p:ext uri="{BB962C8B-B14F-4D97-AF65-F5344CB8AC3E}">
        <p14:creationId xmlns:p14="http://schemas.microsoft.com/office/powerpoint/2010/main" val="14361959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8BB3F87-3B3E-4A3B-8389-B6CCFD847722}" type="datetimeFigureOut">
              <a:rPr lang="en-US" smtClean="0"/>
              <a:t>10/31/2020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C868C82-7373-4701-B2D4-F4B0EC7D7F8C}" type="slidenum">
              <a:rPr lang="en-US" smtClean="0"/>
              <a:t>‹#›</a:t>
            </a:fld>
            <a:endParaRPr lang="en-US"/>
          </a:p>
        </p:txBody>
      </p:sp>
    </p:spTree>
    <p:extLst>
      <p:ext uri="{BB962C8B-B14F-4D97-AF65-F5344CB8AC3E}">
        <p14:creationId xmlns:p14="http://schemas.microsoft.com/office/powerpoint/2010/main" val="18046383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066321" y="382386"/>
            <a:ext cx="1492132" cy="5600404"/>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257300" y="382385"/>
            <a:ext cx="8392585" cy="560040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8BB3F87-3B3E-4A3B-8389-B6CCFD847722}" type="datetimeFigureOut">
              <a:rPr lang="en-US" smtClean="0"/>
              <a:t>10/31/2020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C868C82-7373-4701-B2D4-F4B0EC7D7F8C}" type="slidenum">
              <a:rPr lang="en-US" smtClean="0"/>
              <a:t>‹#›</a:t>
            </a:fld>
            <a:endParaRPr lang="en-US"/>
          </a:p>
        </p:txBody>
      </p:sp>
    </p:spTree>
    <p:extLst>
      <p:ext uri="{BB962C8B-B14F-4D97-AF65-F5344CB8AC3E}">
        <p14:creationId xmlns:p14="http://schemas.microsoft.com/office/powerpoint/2010/main" val="336186827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9" name="Rectangle 8"/>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bwMode="gray">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bwMode="gray">
          <a:xfrm rot="5400000">
            <a:off x="10158984" y="1792224"/>
            <a:ext cx="990599" cy="304799"/>
          </a:xfrm>
        </p:spPr>
        <p:txBody>
          <a:bodyPr anchor="t"/>
          <a:lstStyle>
            <a:lvl1pPr algn="l">
              <a:defRPr b="0" i="0">
                <a:solidFill>
                  <a:schemeClr val="bg1">
                    <a:alpha val="60000"/>
                  </a:schemeClr>
                </a:solidFill>
              </a:defRPr>
            </a:lvl1pPr>
          </a:lstStyle>
          <a:p>
            <a:fld id="{38BB3F87-3B3E-4A3B-8389-B6CCFD847722}" type="datetimeFigureOut">
              <a:rPr lang="en-US" smtClean="0"/>
              <a:t>10/31/2020</a:t>
            </a:fld>
            <a:endParaRPr lang="en-US"/>
          </a:p>
        </p:txBody>
      </p:sp>
      <p:sp>
        <p:nvSpPr>
          <p:cNvPr id="5" name="Footer Placeholder 4"/>
          <p:cNvSpPr>
            <a:spLocks noGrp="1"/>
          </p:cNvSpPr>
          <p:nvPr>
            <p:ph type="ftr" sz="quarter" idx="11"/>
          </p:nvPr>
        </p:nvSpPr>
        <p:spPr bwMode="gray">
          <a:xfrm rot="5400000">
            <a:off x="8951976" y="3227832"/>
            <a:ext cx="3859795" cy="304801"/>
          </a:xfrm>
        </p:spPr>
        <p:txBody>
          <a:bodyPr/>
          <a:lstStyle>
            <a:lvl1pPr>
              <a:defRPr b="0" i="0">
                <a:solidFill>
                  <a:schemeClr val="bg1">
                    <a:alpha val="60000"/>
                  </a:schemeClr>
                </a:solidFill>
              </a:defRPr>
            </a:lvl1pPr>
          </a:lstStyle>
          <a:p>
            <a:endParaRPr lang="en-US"/>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Slide Number Placeholder 5"/>
          <p:cNvSpPr>
            <a:spLocks noGrp="1"/>
          </p:cNvSpPr>
          <p:nvPr>
            <p:ph type="sldNum" sz="quarter" idx="12"/>
          </p:nvPr>
        </p:nvSpPr>
        <p:spPr>
          <a:xfrm>
            <a:off x="10352540" y="295729"/>
            <a:ext cx="838199" cy="767687"/>
          </a:xfrm>
        </p:spPr>
        <p:txBody>
          <a:bodyPr/>
          <a:lstStyle/>
          <a:p>
            <a:fld id="{1C868C82-7373-4701-B2D4-F4B0EC7D7F8C}" type="slidenum">
              <a:rPr lang="en-US" smtClean="0"/>
              <a:t>‹#›</a:t>
            </a:fld>
            <a:endParaRPr lang="en-US"/>
          </a:p>
        </p:txBody>
      </p:sp>
    </p:spTree>
    <p:extLst>
      <p:ext uri="{BB962C8B-B14F-4D97-AF65-F5344CB8AC3E}">
        <p14:creationId xmlns:p14="http://schemas.microsoft.com/office/powerpoint/2010/main" val="46778994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a:xfrm>
            <a:off x="1154954" y="2603500"/>
            <a:ext cx="8825659" cy="34163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8BB3F87-3B3E-4A3B-8389-B6CCFD847722}" type="datetimeFigureOut">
              <a:rPr lang="en-US" smtClean="0"/>
              <a:t>10/31/2020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C868C82-7373-4701-B2D4-F4B0EC7D7F8C}" type="slidenum">
              <a:rPr lang="en-US" smtClean="0"/>
              <a:t>‹#›</a:t>
            </a:fld>
            <a:endParaRPr lang="en-US"/>
          </a:p>
        </p:txBody>
      </p:sp>
    </p:spTree>
    <p:extLst>
      <p:ext uri="{BB962C8B-B14F-4D97-AF65-F5344CB8AC3E}">
        <p14:creationId xmlns:p14="http://schemas.microsoft.com/office/powerpoint/2010/main" val="188892254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677645"/>
            <a:ext cx="4351025" cy="2283824"/>
          </a:xfrm>
        </p:spPr>
        <p:txBody>
          <a:bodyPr anchor="ctr"/>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8BB3F87-3B3E-4A3B-8389-B6CCFD847722}" type="datetimeFigureOut">
              <a:rPr lang="en-US" smtClean="0"/>
              <a:t>10/31/2020</a:t>
            </a:fld>
            <a:endParaRPr lang="en-US"/>
          </a:p>
        </p:txBody>
      </p:sp>
      <p:sp>
        <p:nvSpPr>
          <p:cNvPr id="5" name="Footer Placeholder 4"/>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1C868C82-7373-4701-B2D4-F4B0EC7D7F8C}" type="slidenum">
              <a:rPr lang="en-US" smtClean="0"/>
              <a:t>‹#›</a:t>
            </a:fld>
            <a:endParaRPr lang="en-US"/>
          </a:p>
        </p:txBody>
      </p:sp>
    </p:spTree>
    <p:extLst>
      <p:ext uri="{BB962C8B-B14F-4D97-AF65-F5344CB8AC3E}">
        <p14:creationId xmlns:p14="http://schemas.microsoft.com/office/powerpoint/2010/main" val="404324049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38BB3F87-3B3E-4A3B-8389-B6CCFD847722}" type="datetimeFigureOut">
              <a:rPr lang="en-US" smtClean="0"/>
              <a:t>10/31/2020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C868C82-7373-4701-B2D4-F4B0EC7D7F8C}" type="slidenum">
              <a:rPr lang="en-US" smtClean="0"/>
              <a:t>‹#›</a:t>
            </a:fld>
            <a:endParaRPr lang="en-US"/>
          </a:p>
        </p:txBody>
      </p:sp>
    </p:spTree>
    <p:extLst>
      <p:ext uri="{BB962C8B-B14F-4D97-AF65-F5344CB8AC3E}">
        <p14:creationId xmlns:p14="http://schemas.microsoft.com/office/powerpoint/2010/main" val="309680701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38BB3F87-3B3E-4A3B-8389-B6CCFD847722}" type="datetimeFigureOut">
              <a:rPr lang="en-US" smtClean="0"/>
              <a:t>10/31/2020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C868C82-7373-4701-B2D4-F4B0EC7D7F8C}" type="slidenum">
              <a:rPr lang="en-US" smtClean="0"/>
              <a:t>‹#›</a:t>
            </a:fld>
            <a:endParaRPr lang="en-US"/>
          </a:p>
        </p:txBody>
      </p:sp>
    </p:spTree>
    <p:extLst>
      <p:ext uri="{BB962C8B-B14F-4D97-AF65-F5344CB8AC3E}">
        <p14:creationId xmlns:p14="http://schemas.microsoft.com/office/powerpoint/2010/main" val="225827695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Title 1"/>
          <p:cNvSpPr>
            <a:spLocks noGrp="1"/>
          </p:cNvSpPr>
          <p:nvPr>
            <p:ph type="title"/>
          </p:nvPr>
        </p:nvSpPr>
        <p:spPr>
          <a:xfrm>
            <a:off x="1154954" y="973668"/>
            <a:ext cx="8761413" cy="706964"/>
          </a:xfrm>
        </p:spPr>
        <p:txBody>
          <a:bodyPr/>
          <a:lstStyle>
            <a:lvl1pPr>
              <a:defRPr/>
            </a:lvl1p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38BB3F87-3B3E-4A3B-8389-B6CCFD847722}" type="datetimeFigureOut">
              <a:rPr lang="en-US" smtClean="0"/>
              <a:t>10/31/2020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C868C82-7373-4701-B2D4-F4B0EC7D7F8C}" type="slidenum">
              <a:rPr lang="en-US" smtClean="0"/>
              <a:t>‹#›</a:t>
            </a:fld>
            <a:endParaRPr lang="en-US"/>
          </a:p>
        </p:txBody>
      </p:sp>
    </p:spTree>
    <p:extLst>
      <p:ext uri="{BB962C8B-B14F-4D97-AF65-F5344CB8AC3E}">
        <p14:creationId xmlns:p14="http://schemas.microsoft.com/office/powerpoint/2010/main" val="87225963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8BB3F87-3B3E-4A3B-8389-B6CCFD847722}" type="datetimeFigureOut">
              <a:rPr lang="en-US" smtClean="0"/>
              <a:t>10/31/2020</a:t>
            </a:fld>
            <a:endParaRPr lang="en-US"/>
          </a:p>
        </p:txBody>
      </p:sp>
      <p:sp>
        <p:nvSpPr>
          <p:cNvPr id="3" name="Footer Placeholder 2"/>
          <p:cNvSpPr>
            <a:spLocks noGrp="1"/>
          </p:cNvSpPr>
          <p:nvPr>
            <p:ph type="ftr" sz="quarter" idx="11"/>
          </p:nvPr>
        </p:nvSpPr>
        <p:spPr/>
        <p:txBody>
          <a:bodyPr/>
          <a:lstStyle/>
          <a:p>
            <a:endParaRPr lang="en-US"/>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1C868C82-7373-4701-B2D4-F4B0EC7D7F8C}" type="slidenum">
              <a:rPr lang="en-US" smtClean="0"/>
              <a:t>‹#›</a:t>
            </a:fld>
            <a:endParaRPr lang="en-US"/>
          </a:p>
        </p:txBody>
      </p:sp>
    </p:spTree>
    <p:extLst>
      <p:ext uri="{BB962C8B-B14F-4D97-AF65-F5344CB8AC3E}">
        <p14:creationId xmlns:p14="http://schemas.microsoft.com/office/powerpoint/2010/main" val="217827576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295400"/>
            <a:ext cx="2793158" cy="16002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781146" y="1447800"/>
            <a:ext cx="5190066" cy="4572000"/>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bwMode="gray">
          <a:xfrm>
            <a:off x="1154954" y="3129280"/>
            <a:ext cx="2793158" cy="2895599"/>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8BB3F87-3B3E-4A3B-8389-B6CCFD847722}" type="datetimeFigureOut">
              <a:rPr lang="en-US" smtClean="0"/>
              <a:t>10/31/2020</a:t>
            </a:fld>
            <a:endParaRPr lang="en-US"/>
          </a:p>
        </p:txBody>
      </p:sp>
      <p:sp>
        <p:nvSpPr>
          <p:cNvPr id="6" name="Footer Placeholder 5"/>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1C868C82-7373-4701-B2D4-F4B0EC7D7F8C}" type="slidenum">
              <a:rPr lang="en-US" smtClean="0"/>
              <a:t>‹#›</a:t>
            </a:fld>
            <a:endParaRPr lang="en-US"/>
          </a:p>
        </p:txBody>
      </p:sp>
    </p:spTree>
    <p:extLst>
      <p:ext uri="{BB962C8B-B14F-4D97-AF65-F5344CB8AC3E}">
        <p14:creationId xmlns:p14="http://schemas.microsoft.com/office/powerpoint/2010/main" val="187353211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693333"/>
            <a:ext cx="3865134" cy="1735667"/>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marL="0" lvl="0" indent="0" algn="ctr">
              <a:buNone/>
            </a:pPr>
            <a:r>
              <a:rPr lang="en-US" smtClean="0"/>
              <a:t>Click icon to add picture</a:t>
            </a:r>
            <a:endParaRPr lang="en-US" dirty="0"/>
          </a:p>
        </p:txBody>
      </p:sp>
      <p:sp>
        <p:nvSpPr>
          <p:cNvPr id="4" name="Text Placeholder 3"/>
          <p:cNvSpPr>
            <a:spLocks noGrp="1"/>
          </p:cNvSpPr>
          <p:nvPr>
            <p:ph type="body" sz="half" idx="2"/>
          </p:nvPr>
        </p:nvSpPr>
        <p:spPr bwMode="gray">
          <a:xfrm>
            <a:off x="1154954" y="3657600"/>
            <a:ext cx="3859212" cy="13716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8BB3F87-3B3E-4A3B-8389-B6CCFD847722}" type="datetimeFigureOut">
              <a:rPr lang="en-US" smtClean="0"/>
              <a:t>10/31/2020</a:t>
            </a:fld>
            <a:endParaRPr lang="en-US"/>
          </a:p>
        </p:txBody>
      </p:sp>
      <p:sp>
        <p:nvSpPr>
          <p:cNvPr id="6" name="Footer Placeholder 5"/>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1C868C82-7373-4701-B2D4-F4B0EC7D7F8C}" type="slidenum">
              <a:rPr lang="en-US" smtClean="0"/>
              <a:t>‹#›</a:t>
            </a:fld>
            <a:endParaRPr lang="en-US"/>
          </a:p>
        </p:txBody>
      </p:sp>
    </p:spTree>
    <p:extLst>
      <p:ext uri="{BB962C8B-B14F-4D97-AF65-F5344CB8AC3E}">
        <p14:creationId xmlns:p14="http://schemas.microsoft.com/office/powerpoint/2010/main" val="298619776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3" name="Rectangle 12"/>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4969927"/>
            <a:ext cx="8825659"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4"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4" y="5536665"/>
            <a:ext cx="8825658"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8BB3F87-3B3E-4A3B-8389-B6CCFD847722}" type="datetimeFigureOut">
              <a:rPr lang="en-US" smtClean="0"/>
              <a:t>10/31/2020</a:t>
            </a:fld>
            <a:endParaRPr lang="en-US"/>
          </a:p>
        </p:txBody>
      </p:sp>
      <p:sp>
        <p:nvSpPr>
          <p:cNvPr id="6" name="Footer Placeholder 5"/>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1C868C82-7373-4701-B2D4-F4B0EC7D7F8C}" type="slidenum">
              <a:rPr lang="en-US" smtClean="0"/>
              <a:t>‹#›</a:t>
            </a:fld>
            <a:endParaRPr lang="en-US"/>
          </a:p>
        </p:txBody>
      </p:sp>
    </p:spTree>
    <p:extLst>
      <p:ext uri="{BB962C8B-B14F-4D97-AF65-F5344CB8AC3E}">
        <p14:creationId xmlns:p14="http://schemas.microsoft.com/office/powerpoint/2010/main" val="171076684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48798" y="1063417"/>
            <a:ext cx="8831816" cy="1372986"/>
          </a:xfrm>
        </p:spPr>
        <p:txBody>
          <a:bodyPr/>
          <a:lstStyle>
            <a:lvl1pPr>
              <a:defRPr sz="40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8BB3F87-3B3E-4A3B-8389-B6CCFD847722}" type="datetimeFigureOut">
              <a:rPr lang="en-US" smtClean="0"/>
              <a:t>10/31/2020</a:t>
            </a:fld>
            <a:endParaRPr lang="en-US"/>
          </a:p>
        </p:txBody>
      </p:sp>
      <p:sp>
        <p:nvSpPr>
          <p:cNvPr id="5" name="Footer Placeholder 4"/>
          <p:cNvSpPr>
            <a:spLocks noGrp="1"/>
          </p:cNvSpPr>
          <p:nvPr>
            <p:ph type="ftr" sz="quarter" idx="11"/>
          </p:nvPr>
        </p:nvSpPr>
        <p:spPr/>
        <p:txBody>
          <a:bodyPr/>
          <a:lstStyle/>
          <a:p>
            <a:endParaRPr lang="en-US"/>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1C868C82-7373-4701-B2D4-F4B0EC7D7F8C}" type="slidenum">
              <a:rPr lang="en-US" smtClean="0"/>
              <a:t>‹#›</a:t>
            </a:fld>
            <a:endParaRPr lang="en-US"/>
          </a:p>
        </p:txBody>
      </p:sp>
    </p:spTree>
    <p:extLst>
      <p:ext uri="{BB962C8B-B14F-4D97-AF65-F5344CB8AC3E}">
        <p14:creationId xmlns:p14="http://schemas.microsoft.com/office/powerpoint/2010/main" val="413595132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7" name="Rectangle 16"/>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881566" y="607336"/>
            <a:ext cx="801912"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13" name="TextBox 12"/>
          <p:cNvSpPr txBox="1"/>
          <p:nvPr/>
        </p:nvSpPr>
        <p:spPr bwMode="gray">
          <a:xfrm>
            <a:off x="9884458" y="2613787"/>
            <a:ext cx="652763"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581878" y="982134"/>
            <a:ext cx="8453906" cy="2696632"/>
          </a:xfrm>
        </p:spPr>
        <p:txBody>
          <a:bodyPr/>
          <a:lstStyle>
            <a:lvl1pPr>
              <a:defRPr sz="4000"/>
            </a:lvl1pPr>
          </a:lstStyle>
          <a:p>
            <a:r>
              <a:rPr lang="en-US" smtClean="0"/>
              <a:t>Click to edit Master title style</a:t>
            </a:r>
            <a:endParaRPr lang="en-US" dirty="0"/>
          </a:p>
        </p:txBody>
      </p:sp>
      <p:sp>
        <p:nvSpPr>
          <p:cNvPr id="14" name="Text Placeholder 3"/>
          <p:cNvSpPr>
            <a:spLocks noGrp="1"/>
          </p:cNvSpPr>
          <p:nvPr>
            <p:ph type="body" sz="half" idx="13"/>
          </p:nvPr>
        </p:nvSpPr>
        <p:spPr bwMode="gray">
          <a:xfrm>
            <a:off x="1945945" y="3678766"/>
            <a:ext cx="7731219"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0" name="Text Placeholder 3"/>
          <p:cNvSpPr>
            <a:spLocks noGrp="1"/>
          </p:cNvSpPr>
          <p:nvPr>
            <p:ph type="body" sz="half" idx="2"/>
          </p:nvPr>
        </p:nvSpPr>
        <p:spPr>
          <a:xfrm>
            <a:off x="1154954" y="5029199"/>
            <a:ext cx="9244897" cy="997857"/>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8BB3F87-3B3E-4A3B-8389-B6CCFD847722}" type="datetimeFigureOut">
              <a:rPr lang="en-US" smtClean="0"/>
              <a:t>10/31/2020</a:t>
            </a:fld>
            <a:endParaRPr lang="en-US"/>
          </a:p>
        </p:txBody>
      </p:sp>
      <p:sp>
        <p:nvSpPr>
          <p:cNvPr id="5" name="Footer Placeholder 4"/>
          <p:cNvSpPr>
            <a:spLocks noGrp="1"/>
          </p:cNvSpPr>
          <p:nvPr>
            <p:ph type="ftr" sz="quarter" idx="11"/>
          </p:nvPr>
        </p:nvSpPr>
        <p:spPr/>
        <p:txBody>
          <a:bodyPr/>
          <a:lstStyle/>
          <a:p>
            <a:endParaRPr lang="en-US"/>
          </a:p>
        </p:txBody>
      </p:sp>
      <p:sp>
        <p:nvSpPr>
          <p:cNvPr id="19" name="Rectangle 1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1C868C82-7373-4701-B2D4-F4B0EC7D7F8C}" type="slidenum">
              <a:rPr lang="en-US" smtClean="0"/>
              <a:t>‹#›</a:t>
            </a:fld>
            <a:endParaRPr lang="en-US"/>
          </a:p>
        </p:txBody>
      </p:sp>
    </p:spTree>
    <p:extLst>
      <p:ext uri="{BB962C8B-B14F-4D97-AF65-F5344CB8AC3E}">
        <p14:creationId xmlns:p14="http://schemas.microsoft.com/office/powerpoint/2010/main" val="257487749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4" y="5024967"/>
            <a:ext cx="8825659"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8BB3F87-3B3E-4A3B-8389-B6CCFD847722}" type="datetimeFigureOut">
              <a:rPr lang="en-US" smtClean="0"/>
              <a:t>10/31/2020</a:t>
            </a:fld>
            <a:endParaRPr lang="en-US"/>
          </a:p>
        </p:txBody>
      </p:sp>
      <p:sp>
        <p:nvSpPr>
          <p:cNvPr id="5" name="Footer Placeholder 4"/>
          <p:cNvSpPr>
            <a:spLocks noGrp="1"/>
          </p:cNvSpPr>
          <p:nvPr>
            <p:ph type="ftr" sz="quarter" idx="11"/>
          </p:nvPr>
        </p:nvSpPr>
        <p:spPr/>
        <p:txBody>
          <a:bodyPr/>
          <a:lstStyle/>
          <a:p>
            <a:endParaRPr lang="en-US"/>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1C868C82-7373-4701-B2D4-F4B0EC7D7F8C}" type="slidenum">
              <a:rPr lang="en-US" smtClean="0"/>
              <a:t>‹#›</a:t>
            </a:fld>
            <a:endParaRPr lang="en-US"/>
          </a:p>
        </p:txBody>
      </p:sp>
    </p:spTree>
    <p:extLst>
      <p:ext uri="{BB962C8B-B14F-4D97-AF65-F5344CB8AC3E}">
        <p14:creationId xmlns:p14="http://schemas.microsoft.com/office/powerpoint/2010/main" val="76630670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1154954" y="2603502"/>
            <a:ext cx="314187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6" name="Text Placeholder 3"/>
          <p:cNvSpPr>
            <a:spLocks noGrp="1"/>
          </p:cNvSpPr>
          <p:nvPr>
            <p:ph type="body" sz="half" idx="15"/>
          </p:nvPr>
        </p:nvSpPr>
        <p:spPr>
          <a:xfrm>
            <a:off x="1154953" y="3179764"/>
            <a:ext cx="314187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4512721" y="2603500"/>
            <a:ext cx="314700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9" name="Text Placeholder 3"/>
          <p:cNvSpPr>
            <a:spLocks noGrp="1"/>
          </p:cNvSpPr>
          <p:nvPr>
            <p:ph type="body" sz="half" idx="16"/>
          </p:nvPr>
        </p:nvSpPr>
        <p:spPr>
          <a:xfrm>
            <a:off x="4512721" y="3179763"/>
            <a:ext cx="314700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888135" y="2603501"/>
            <a:ext cx="3145730"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Text Placeholder 3"/>
          <p:cNvSpPr>
            <a:spLocks noGrp="1"/>
          </p:cNvSpPr>
          <p:nvPr>
            <p:ph type="body" sz="half" idx="17"/>
          </p:nvPr>
        </p:nvSpPr>
        <p:spPr>
          <a:xfrm>
            <a:off x="7888329" y="3179762"/>
            <a:ext cx="3145536"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7" name="Straight Connector 16"/>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38BB3F87-3B3E-4A3B-8389-B6CCFD847722}" type="datetimeFigureOut">
              <a:rPr lang="en-US" smtClean="0"/>
              <a:t>10/31/2020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C868C82-7373-4701-B2D4-F4B0EC7D7F8C}" type="slidenum">
              <a:rPr lang="en-US" smtClean="0"/>
              <a:t>‹#›</a:t>
            </a:fld>
            <a:endParaRPr lang="en-US"/>
          </a:p>
        </p:txBody>
      </p:sp>
    </p:spTree>
    <p:extLst>
      <p:ext uri="{BB962C8B-B14F-4D97-AF65-F5344CB8AC3E}">
        <p14:creationId xmlns:p14="http://schemas.microsoft.com/office/powerpoint/2010/main" val="5724647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1154954" y="4532844"/>
            <a:ext cx="30504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9" name="Picture Placeholder 2"/>
          <p:cNvSpPr>
            <a:spLocks noGrp="1" noChangeAspect="1"/>
          </p:cNvSpPr>
          <p:nvPr>
            <p:ph type="pic" idx="15"/>
          </p:nvPr>
        </p:nvSpPr>
        <p:spPr>
          <a:xfrm>
            <a:off x="133455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2" name="Text Placeholder 3"/>
          <p:cNvSpPr>
            <a:spLocks noGrp="1"/>
          </p:cNvSpPr>
          <p:nvPr>
            <p:ph type="body" sz="half" idx="18"/>
          </p:nvPr>
        </p:nvSpPr>
        <p:spPr>
          <a:xfrm>
            <a:off x="1154954" y="5109106"/>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4568865" y="4532844"/>
            <a:ext cx="3050438" cy="576263"/>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1" name="Picture Placeholder 2"/>
          <p:cNvSpPr>
            <a:spLocks noGrp="1" noChangeAspect="1"/>
          </p:cNvSpPr>
          <p:nvPr>
            <p:ph type="pic" idx="21"/>
          </p:nvPr>
        </p:nvSpPr>
        <p:spPr>
          <a:xfrm>
            <a:off x="474846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9"/>
          </p:nvPr>
        </p:nvSpPr>
        <p:spPr>
          <a:xfrm>
            <a:off x="4570172" y="5109105"/>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982775" y="4532845"/>
            <a:ext cx="305109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2"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20"/>
          </p:nvPr>
        </p:nvSpPr>
        <p:spPr>
          <a:xfrm>
            <a:off x="7982775" y="5109104"/>
            <a:ext cx="3051096"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43" name="Straight Connector 42"/>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38BB3F87-3B3E-4A3B-8389-B6CCFD847722}" type="datetimeFigureOut">
              <a:rPr lang="en-US" smtClean="0"/>
              <a:t>10/31/2020</a:t>
            </a:fld>
            <a:endParaRPr lang="en-US"/>
          </a:p>
        </p:txBody>
      </p:sp>
      <p:sp>
        <p:nvSpPr>
          <p:cNvPr id="8" name="Footer Placeholder 7"/>
          <p:cNvSpPr>
            <a:spLocks noGrp="1"/>
          </p:cNvSpPr>
          <p:nvPr>
            <p:ph type="ftr" sz="quarter" idx="11"/>
          </p:nvPr>
        </p:nvSpPr>
        <p:spPr>
          <a:xfrm>
            <a:off x="561111" y="6391838"/>
            <a:ext cx="3644282" cy="304801"/>
          </a:xfrm>
        </p:spPr>
        <p:txBody>
          <a:bodyPr/>
          <a:lstStyle/>
          <a:p>
            <a:endParaRPr lang="en-US"/>
          </a:p>
        </p:txBody>
      </p:sp>
      <p:sp>
        <p:nvSpPr>
          <p:cNvPr id="9" name="Slide Number Placeholder 8"/>
          <p:cNvSpPr>
            <a:spLocks noGrp="1"/>
          </p:cNvSpPr>
          <p:nvPr>
            <p:ph type="sldNum" sz="quarter" idx="12"/>
          </p:nvPr>
        </p:nvSpPr>
        <p:spPr/>
        <p:txBody>
          <a:bodyPr/>
          <a:lstStyle/>
          <a:p>
            <a:fld id="{1C868C82-7373-4701-B2D4-F4B0EC7D7F8C}" type="slidenum">
              <a:rPr lang="en-US" smtClean="0"/>
              <a:t>‹#›</a:t>
            </a:fld>
            <a:endParaRPr lang="en-US"/>
          </a:p>
        </p:txBody>
      </p:sp>
    </p:spTree>
    <p:extLst>
      <p:ext uri="{BB962C8B-B14F-4D97-AF65-F5344CB8AC3E}">
        <p14:creationId xmlns:p14="http://schemas.microsoft.com/office/powerpoint/2010/main" val="24467500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10695439" y="6391838"/>
            <a:ext cx="990599" cy="304799"/>
          </a:xfrm>
        </p:spPr>
        <p:txBody>
          <a:bodyPr/>
          <a:lstStyle/>
          <a:p>
            <a:fld id="{38BB3F87-3B3E-4A3B-8389-B6CCFD847722}" type="datetimeFigureOut">
              <a:rPr lang="en-US" smtClean="0"/>
              <a:t>10/31/2020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C868C82-7373-4701-B2D4-F4B0EC7D7F8C}" type="slidenum">
              <a:rPr lang="en-US" smtClean="0"/>
              <a:t>‹#›</a:t>
            </a:fld>
            <a:endParaRPr lang="en-US"/>
          </a:p>
        </p:txBody>
      </p:sp>
    </p:spTree>
    <p:extLst>
      <p:ext uri="{BB962C8B-B14F-4D97-AF65-F5344CB8AC3E}">
        <p14:creationId xmlns:p14="http://schemas.microsoft.com/office/powerpoint/2010/main" val="108331723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78467"/>
            <a:ext cx="1409965" cy="4748590"/>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54954" y="1278467"/>
            <a:ext cx="6256025" cy="474859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10653104" y="6391838"/>
            <a:ext cx="992135" cy="304799"/>
          </a:xfrm>
        </p:spPr>
        <p:txBody>
          <a:bodyPr/>
          <a:lstStyle/>
          <a:p>
            <a:fld id="{38BB3F87-3B3E-4A3B-8389-B6CCFD847722}" type="datetimeFigureOut">
              <a:rPr lang="en-US" smtClean="0"/>
              <a:t>10/31/2020</a:t>
            </a:fld>
            <a:endParaRPr lang="en-US"/>
          </a:p>
        </p:txBody>
      </p:sp>
      <p:sp>
        <p:nvSpPr>
          <p:cNvPr id="5" name="Footer Placeholder 4"/>
          <p:cNvSpPr>
            <a:spLocks noGrp="1"/>
          </p:cNvSpPr>
          <p:nvPr>
            <p:ph type="ftr" sz="quarter" idx="11"/>
          </p:nvPr>
        </p:nvSpPr>
        <p:spPr/>
        <p:txBody>
          <a:bodyPr/>
          <a:lstStyle/>
          <a:p>
            <a:endParaRPr lang="en-US"/>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1C868C82-7373-4701-B2D4-F4B0EC7D7F8C}" type="slidenum">
              <a:rPr lang="en-US" smtClean="0"/>
              <a:t>‹#›</a:t>
            </a:fld>
            <a:endParaRPr lang="en-US"/>
          </a:p>
        </p:txBody>
      </p:sp>
    </p:spTree>
    <p:extLst>
      <p:ext uri="{BB962C8B-B14F-4D97-AF65-F5344CB8AC3E}">
        <p14:creationId xmlns:p14="http://schemas.microsoft.com/office/powerpoint/2010/main" val="18356788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19" Type="http://schemas.openxmlformats.org/officeDocument/2006/relationships/image" Target="../media/image1.jpeg"/><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51678" y="382385"/>
            <a:ext cx="10178322" cy="1492132"/>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251678" y="2286001"/>
            <a:ext cx="10178322" cy="3593591"/>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251678" y="6375679"/>
            <a:ext cx="2329722" cy="348462"/>
          </a:xfrm>
          <a:prstGeom prst="rect">
            <a:avLst/>
          </a:prstGeom>
        </p:spPr>
        <p:txBody>
          <a:bodyPr vert="horz" lIns="91440" tIns="45720" rIns="91440" bIns="45720" rtlCol="0" anchor="ctr"/>
          <a:lstStyle>
            <a:lvl1pPr algn="l">
              <a:defRPr sz="1200">
                <a:solidFill>
                  <a:schemeClr val="tx1">
                    <a:lumMod val="65000"/>
                    <a:lumOff val="35000"/>
                  </a:schemeClr>
                </a:solidFill>
              </a:defRPr>
            </a:lvl1pPr>
          </a:lstStyle>
          <a:p>
            <a:fld id="{38BB3F87-3B3E-4A3B-8389-B6CCFD847722}" type="datetimeFigureOut">
              <a:rPr lang="en-US" smtClean="0"/>
              <a:t>10/31/2020</a:t>
            </a:fld>
            <a:endParaRPr lang="en-US"/>
          </a:p>
        </p:txBody>
      </p:sp>
      <p:sp>
        <p:nvSpPr>
          <p:cNvPr id="5" name="Footer Placeholder 4"/>
          <p:cNvSpPr>
            <a:spLocks noGrp="1"/>
          </p:cNvSpPr>
          <p:nvPr>
            <p:ph type="ftr" sz="quarter" idx="3"/>
          </p:nvPr>
        </p:nvSpPr>
        <p:spPr>
          <a:xfrm>
            <a:off x="4038600" y="6375679"/>
            <a:ext cx="4114800" cy="345796"/>
          </a:xfrm>
          <a:prstGeom prst="rect">
            <a:avLst/>
          </a:prstGeom>
        </p:spPr>
        <p:txBody>
          <a:bodyPr vert="horz" lIns="91440" tIns="45720" rIns="91440" bIns="45720" rtlCol="0" anchor="ctr"/>
          <a:lstStyle>
            <a:lvl1pPr algn="ctr">
              <a:defRPr sz="1200">
                <a:solidFill>
                  <a:schemeClr val="tx1">
                    <a:lumMod val="65000"/>
                    <a:lumOff val="35000"/>
                  </a:schemeClr>
                </a:solidFill>
              </a:defRPr>
            </a:lvl1pPr>
          </a:lstStyle>
          <a:p>
            <a:endParaRPr lang="en-US"/>
          </a:p>
        </p:txBody>
      </p:sp>
      <p:sp>
        <p:nvSpPr>
          <p:cNvPr id="6" name="Slide Number Placeholder 5"/>
          <p:cNvSpPr>
            <a:spLocks noGrp="1"/>
          </p:cNvSpPr>
          <p:nvPr>
            <p:ph type="sldNum" sz="quarter" idx="4"/>
          </p:nvPr>
        </p:nvSpPr>
        <p:spPr>
          <a:xfrm>
            <a:off x="8610601" y="6375679"/>
            <a:ext cx="2819399" cy="345796"/>
          </a:xfrm>
          <a:prstGeom prst="rect">
            <a:avLst/>
          </a:prstGeom>
        </p:spPr>
        <p:txBody>
          <a:bodyPr vert="horz" lIns="91440" tIns="45720" rIns="91440" bIns="45720" rtlCol="0" anchor="ctr"/>
          <a:lstStyle>
            <a:lvl1pPr algn="r">
              <a:defRPr sz="1200">
                <a:solidFill>
                  <a:schemeClr val="tx1">
                    <a:lumMod val="65000"/>
                    <a:lumOff val="35000"/>
                  </a:schemeClr>
                </a:solidFill>
              </a:defRPr>
            </a:lvl1pPr>
          </a:lstStyle>
          <a:p>
            <a:fld id="{1C868C82-7373-4701-B2D4-F4B0EC7D7F8C}" type="slidenum">
              <a:rPr lang="en-US" smtClean="0"/>
              <a:t>‹#›</a:t>
            </a:fld>
            <a:endParaRPr lang="en-US"/>
          </a:p>
        </p:txBody>
      </p:sp>
      <p:sp>
        <p:nvSpPr>
          <p:cNvPr id="11" name="Freeform 6" title="Left scallop edge"/>
          <p:cNvSpPr/>
          <p:nvPr/>
        </p:nvSpPr>
        <p:spPr bwMode="auto">
          <a:xfrm>
            <a:off x="0" y="0"/>
            <a:ext cx="885825"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chemeClr val="tx2"/>
          </a:solidFill>
          <a:ln w="0">
            <a:noFill/>
            <a:prstDash val="solid"/>
            <a:round/>
            <a:headEnd/>
            <a:tailEnd/>
          </a:ln>
        </p:spPr>
      </p:sp>
      <p:sp>
        <p:nvSpPr>
          <p:cNvPr id="12" name="Rectangle 11" title="right edge border"/>
          <p:cNvSpPr/>
          <p:nvPr/>
        </p:nvSpPr>
        <p:spPr>
          <a:xfrm>
            <a:off x="11908536"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01940701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5100" kern="1200" cap="all" spc="200" baseline="0">
          <a:solidFill>
            <a:schemeClr val="tx2"/>
          </a:solidFill>
          <a:latin typeface="+mj-lt"/>
          <a:ea typeface="+mj-ea"/>
          <a:cs typeface="+mj-cs"/>
        </a:defRPr>
      </a:lvl1pPr>
    </p:titleStyle>
    <p:bodyStyle>
      <a:lvl1pPr marL="228600" indent="-228600" algn="l" defTabSz="914400" rtl="0" eaLnBrk="1" latinLnBrk="0" hangingPunct="1">
        <a:lnSpc>
          <a:spcPct val="110000"/>
        </a:lnSpc>
        <a:spcBef>
          <a:spcPts val="700"/>
        </a:spcBef>
        <a:buClr>
          <a:schemeClr val="tx2"/>
        </a:buClr>
        <a:buFont typeface="Arial" panose="020B0604020202020204" pitchFamily="34" charset="0"/>
        <a:buChar char="•"/>
        <a:defRPr sz="20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110000"/>
        </a:lnSpc>
        <a:spcBef>
          <a:spcPts val="700"/>
        </a:spcBef>
        <a:buClr>
          <a:schemeClr val="tx2"/>
        </a:buClr>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62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792">
          <p15:clr>
            <a:srgbClr val="F26B43"/>
          </p15:clr>
        </p15:guide>
        <p15:guide id="2" pos="7200">
          <p15:clr>
            <a:srgbClr val="F26B43"/>
          </p15:clr>
        </p15:guide>
        <p15:guide id="3" orient="horz" pos="4008">
          <p15:clr>
            <a:srgbClr val="F26B43"/>
          </p15:clr>
        </p15:guide>
        <p15:guide id="4" orient="horz" pos="1440">
          <p15:clr>
            <a:srgbClr val="F26B43"/>
          </p15:clr>
        </p15:guide>
        <p15:guide id="5" orient="horz" pos="3720">
          <p15:clr>
            <a:srgbClr val="F26B43"/>
          </p15:clr>
        </p15:guide>
        <p15:guide id="6" orient="horz" pos="240">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7" name="Rectangle 6"/>
            <p:cNvSpPr/>
            <p:nvPr/>
          </p:nvSpPr>
          <p:spPr>
            <a:xfrm>
              <a:off x="0" y="0"/>
              <a:ext cx="12192000"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653104" y="6391838"/>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38BB3F87-3B3E-4A3B-8389-B6CCFD847722}" type="datetimeFigureOut">
              <a:rPr lang="en-US" smtClean="0"/>
              <a:t>10/31/2020</a:t>
            </a:fld>
            <a:endParaRPr lang="en-US"/>
          </a:p>
        </p:txBody>
      </p:sp>
      <p:sp>
        <p:nvSpPr>
          <p:cNvPr id="5" name="Footer Placeholder 4"/>
          <p:cNvSpPr>
            <a:spLocks noGrp="1"/>
          </p:cNvSpPr>
          <p:nvPr>
            <p:ph type="ftr" sz="quarter" idx="3"/>
          </p:nvPr>
        </p:nvSpPr>
        <p:spPr>
          <a:xfrm>
            <a:off x="561110" y="6391838"/>
            <a:ext cx="3859795" cy="304801"/>
          </a:xfrm>
          <a:prstGeom prst="rect">
            <a:avLst/>
          </a:prstGeom>
        </p:spPr>
        <p:txBody>
          <a:bodyPr vert="horz" lIns="91440" tIns="45720" rIns="91440" bIns="45720" rtlCol="0" anchor="ctr"/>
          <a:lstStyle>
            <a:lvl1pPr algn="l">
              <a:defRPr sz="1000" b="1" i="0">
                <a:solidFill>
                  <a:schemeClr val="accent1"/>
                </a:solidFill>
              </a:defRPr>
            </a:lvl1pPr>
          </a:lstStyle>
          <a:p>
            <a:endParaRPr lang="en-US"/>
          </a:p>
        </p:txBody>
      </p:sp>
      <p:sp>
        <p:nvSpPr>
          <p:cNvPr id="21" name="Rectangle 2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1C868C82-7373-4701-B2D4-F4B0EC7D7F8C}" type="slidenum">
              <a:rPr lang="en-US" smtClean="0"/>
              <a:t>‹#›</a:t>
            </a:fld>
            <a:endParaRPr lang="en-US"/>
          </a:p>
        </p:txBody>
      </p:sp>
    </p:spTree>
    <p:extLst>
      <p:ext uri="{BB962C8B-B14F-4D97-AF65-F5344CB8AC3E}">
        <p14:creationId xmlns:p14="http://schemas.microsoft.com/office/powerpoint/2010/main" val="3225239048"/>
      </p:ext>
    </p:extLst>
  </p:cSld>
  <p:clrMap bg1="lt1" tx1="dk1" bg2="lt2" tx2="dk2" accent1="accent1" accent2="accent2" accent3="accent3" accent4="accent4" accent5="accent5" accent6="accent6" hlink="hlink" folHlink="folHlink"/>
  <p:sldLayoutIdLst>
    <p:sldLayoutId id="2147483702" r:id="rId1"/>
    <p:sldLayoutId id="2147483703" r:id="rId2"/>
    <p:sldLayoutId id="2147483704" r:id="rId3"/>
    <p:sldLayoutId id="2147483705" r:id="rId4"/>
    <p:sldLayoutId id="2147483706" r:id="rId5"/>
    <p:sldLayoutId id="2147483707" r:id="rId6"/>
    <p:sldLayoutId id="2147483708" r:id="rId7"/>
    <p:sldLayoutId id="2147483709" r:id="rId8"/>
    <p:sldLayoutId id="2147483710" r:id="rId9"/>
    <p:sldLayoutId id="2147483711" r:id="rId10"/>
    <p:sldLayoutId id="2147483712" r:id="rId11"/>
    <p:sldLayoutId id="2147483713" r:id="rId12"/>
    <p:sldLayoutId id="2147483714" r:id="rId13"/>
    <p:sldLayoutId id="2147483715" r:id="rId14"/>
    <p:sldLayoutId id="2147483716" r:id="rId15"/>
    <p:sldLayoutId id="2147483717" r:id="rId16"/>
    <p:sldLayoutId id="2147483718" r:id="rId17"/>
  </p:sldLayoutIdLst>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pn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g"/><Relationship Id="rId1" Type="http://schemas.openxmlformats.org/officeDocument/2006/relationships/slideLayout" Target="../slideLayouts/slideLayout13.xml"/><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0.jpg"/><Relationship Id="rId1" Type="http://schemas.openxmlformats.org/officeDocument/2006/relationships/slideLayout" Target="../slideLayouts/slideLayout13.xml"/><Relationship Id="rId4" Type="http://schemas.openxmlformats.org/officeDocument/2006/relationships/image" Target="../media/image12.jpg"/></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3.xml"/><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g"/><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hyperlink" Target="mailto:geomuhia1@gmail.com" TargetMode="Externa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B0F0">
            <a:alpha val="99000"/>
          </a:srgb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078523" y="1098388"/>
            <a:ext cx="10318418" cy="2855047"/>
          </a:xfrm>
        </p:spPr>
        <p:txBody>
          <a:bodyPr/>
          <a:lstStyle/>
          <a:p>
            <a:r>
              <a:rPr lang="en-US" dirty="0" smtClean="0"/>
              <a:t>Yttrium</a:t>
            </a:r>
            <a:br>
              <a:rPr lang="en-US" dirty="0" smtClean="0"/>
            </a:br>
            <a:r>
              <a:rPr lang="en-US" sz="1800" cap="none" dirty="0" smtClean="0">
                <a:latin typeface="Times New Roman" panose="02020603050405020304" pitchFamily="18" charset="0"/>
                <a:cs typeface="Times New Roman" panose="02020603050405020304" pitchFamily="18" charset="0"/>
              </a:rPr>
              <a:t>By</a:t>
            </a:r>
            <a:br>
              <a:rPr lang="en-US" sz="1800" cap="none" dirty="0" smtClean="0">
                <a:latin typeface="Times New Roman" panose="02020603050405020304" pitchFamily="18" charset="0"/>
                <a:cs typeface="Times New Roman" panose="02020603050405020304" pitchFamily="18" charset="0"/>
              </a:rPr>
            </a:br>
            <a:r>
              <a:rPr lang="en-US" sz="1800" cap="none" dirty="0" smtClean="0">
                <a:latin typeface="Times New Roman" panose="02020603050405020304" pitchFamily="18" charset="0"/>
                <a:cs typeface="Times New Roman" panose="02020603050405020304" pitchFamily="18" charset="0"/>
              </a:rPr>
              <a:t>Student Name</a:t>
            </a:r>
            <a:endParaRPr lang="en-US" sz="1800" cap="none"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a:xfrm>
            <a:off x="2215045" y="3714590"/>
            <a:ext cx="8045373" cy="3006886"/>
          </a:xfrm>
        </p:spPr>
        <p:txBody>
          <a:bodyPr>
            <a:normAutofit fontScale="25000" lnSpcReduction="20000"/>
          </a:bodyPr>
          <a:lstStyle/>
          <a:p>
            <a:pPr algn="l"/>
            <a:r>
              <a:rPr lang="en-US" sz="4400" dirty="0" smtClean="0">
                <a:latin typeface="Times New Roman" panose="02020603050405020304" pitchFamily="18" charset="0"/>
                <a:cs typeface="Times New Roman" panose="02020603050405020304" pitchFamily="18" charset="0"/>
              </a:rPr>
              <a:t>E</a:t>
            </a:r>
            <a:r>
              <a:rPr lang="en-US" sz="4400" cap="none" dirty="0" smtClean="0">
                <a:latin typeface="Times New Roman" panose="02020603050405020304" pitchFamily="18" charset="0"/>
                <a:cs typeface="Times New Roman" panose="02020603050405020304" pitchFamily="18" charset="0"/>
              </a:rPr>
              <a:t>lement</a:t>
            </a:r>
            <a:r>
              <a:rPr lang="en-US" sz="4400" b="0" dirty="0" smtClean="0">
                <a:latin typeface="Times New Roman" panose="02020603050405020304" pitchFamily="18" charset="0"/>
                <a:cs typeface="Times New Roman" panose="02020603050405020304" pitchFamily="18" charset="0"/>
              </a:rPr>
              <a:t>: </a:t>
            </a:r>
            <a:r>
              <a:rPr lang="en-US" sz="4400" b="0" cap="none" dirty="0" smtClean="0">
                <a:latin typeface="Times New Roman" panose="02020603050405020304" pitchFamily="18" charset="0"/>
                <a:cs typeface="Times New Roman" panose="02020603050405020304" pitchFamily="18" charset="0"/>
              </a:rPr>
              <a:t>Yttrium</a:t>
            </a:r>
          </a:p>
          <a:p>
            <a:pPr algn="l"/>
            <a:r>
              <a:rPr lang="en-US" sz="4400" cap="none" dirty="0" smtClean="0">
                <a:latin typeface="Times New Roman" panose="02020603050405020304" pitchFamily="18" charset="0"/>
                <a:cs typeface="Times New Roman" panose="02020603050405020304" pitchFamily="18" charset="0"/>
              </a:rPr>
              <a:t>Element Symbol</a:t>
            </a:r>
            <a:r>
              <a:rPr lang="en-US" sz="4400" b="0" cap="none" dirty="0" smtClean="0">
                <a:latin typeface="Times New Roman" panose="02020603050405020304" pitchFamily="18" charset="0"/>
                <a:cs typeface="Times New Roman" panose="02020603050405020304" pitchFamily="18" charset="0"/>
              </a:rPr>
              <a:t>: Y</a:t>
            </a:r>
          </a:p>
          <a:p>
            <a:pPr algn="l"/>
            <a:r>
              <a:rPr lang="en-US" sz="4400" cap="none" dirty="0" smtClean="0">
                <a:latin typeface="Times New Roman" panose="02020603050405020304" pitchFamily="18" charset="0"/>
                <a:cs typeface="Times New Roman" panose="02020603050405020304" pitchFamily="18" charset="0"/>
              </a:rPr>
              <a:t>Appearance</a:t>
            </a:r>
            <a:r>
              <a:rPr lang="en-US" sz="4400" b="0" cap="none" dirty="0" smtClean="0">
                <a:latin typeface="Times New Roman" panose="02020603050405020304" pitchFamily="18" charset="0"/>
                <a:cs typeface="Times New Roman" panose="02020603050405020304" pitchFamily="18" charset="0"/>
              </a:rPr>
              <a:t>: Silver White</a:t>
            </a:r>
          </a:p>
          <a:p>
            <a:pPr algn="l"/>
            <a:r>
              <a:rPr lang="en-US" sz="4400" cap="none" dirty="0" smtClean="0">
                <a:latin typeface="Times New Roman" panose="02020603050405020304" pitchFamily="18" charset="0"/>
                <a:cs typeface="Times New Roman" panose="02020603050405020304" pitchFamily="18" charset="0"/>
              </a:rPr>
              <a:t>Mass Number</a:t>
            </a:r>
            <a:r>
              <a:rPr lang="en-US" sz="4400" b="0" cap="none" dirty="0" smtClean="0">
                <a:latin typeface="Times New Roman" panose="02020603050405020304" pitchFamily="18" charset="0"/>
                <a:cs typeface="Times New Roman" panose="02020603050405020304" pitchFamily="18" charset="0"/>
              </a:rPr>
              <a:t>:89</a:t>
            </a:r>
          </a:p>
          <a:p>
            <a:pPr algn="l"/>
            <a:r>
              <a:rPr lang="en-US" sz="4400" cap="none" dirty="0" smtClean="0">
                <a:latin typeface="Times New Roman" panose="02020603050405020304" pitchFamily="18" charset="0"/>
                <a:cs typeface="Times New Roman" panose="02020603050405020304" pitchFamily="18" charset="0"/>
              </a:rPr>
              <a:t>Atomic Weight</a:t>
            </a:r>
            <a:r>
              <a:rPr lang="en-US" sz="4400" b="0" cap="none" dirty="0" smtClean="0">
                <a:latin typeface="Times New Roman" panose="02020603050405020304" pitchFamily="18" charset="0"/>
                <a:cs typeface="Times New Roman" panose="02020603050405020304" pitchFamily="18" charset="0"/>
              </a:rPr>
              <a:t>: 88.905g/</a:t>
            </a:r>
            <a:r>
              <a:rPr lang="en-US" sz="4400" b="0" cap="none" dirty="0" err="1" smtClean="0">
                <a:latin typeface="Times New Roman" panose="02020603050405020304" pitchFamily="18" charset="0"/>
                <a:cs typeface="Times New Roman" panose="02020603050405020304" pitchFamily="18" charset="0"/>
              </a:rPr>
              <a:t>mol</a:t>
            </a:r>
            <a:endParaRPr lang="en-US" sz="4400" b="0" cap="none" dirty="0" smtClean="0">
              <a:latin typeface="Times New Roman" panose="02020603050405020304" pitchFamily="18" charset="0"/>
              <a:cs typeface="Times New Roman" panose="02020603050405020304" pitchFamily="18" charset="0"/>
            </a:endParaRPr>
          </a:p>
          <a:p>
            <a:pPr algn="l"/>
            <a:r>
              <a:rPr lang="en-US" sz="4400" cap="none" dirty="0" smtClean="0">
                <a:latin typeface="Times New Roman" panose="02020603050405020304" pitchFamily="18" charset="0"/>
                <a:cs typeface="Times New Roman" panose="02020603050405020304" pitchFamily="18" charset="0"/>
              </a:rPr>
              <a:t>Atomic Number</a:t>
            </a:r>
            <a:r>
              <a:rPr lang="en-US" sz="4400" b="0" cap="none" dirty="0" smtClean="0">
                <a:latin typeface="Times New Roman" panose="02020603050405020304" pitchFamily="18" charset="0"/>
                <a:cs typeface="Times New Roman" panose="02020603050405020304" pitchFamily="18" charset="0"/>
              </a:rPr>
              <a:t>: 39</a:t>
            </a:r>
          </a:p>
          <a:p>
            <a:pPr algn="l"/>
            <a:r>
              <a:rPr lang="en-US" sz="4400" cap="none" dirty="0" smtClean="0">
                <a:latin typeface="Times New Roman" panose="02020603050405020304" pitchFamily="18" charset="0"/>
                <a:cs typeface="Times New Roman" panose="02020603050405020304" pitchFamily="18" charset="0"/>
              </a:rPr>
              <a:t>Electrons</a:t>
            </a:r>
            <a:r>
              <a:rPr lang="en-US" sz="4400" b="0" cap="none" dirty="0" smtClean="0">
                <a:latin typeface="Times New Roman" panose="02020603050405020304" pitchFamily="18" charset="0"/>
                <a:cs typeface="Times New Roman" panose="02020603050405020304" pitchFamily="18" charset="0"/>
              </a:rPr>
              <a:t>:39</a:t>
            </a:r>
          </a:p>
          <a:p>
            <a:pPr algn="l"/>
            <a:r>
              <a:rPr lang="en-US" sz="4400" cap="none" dirty="0" smtClean="0">
                <a:latin typeface="Times New Roman" panose="02020603050405020304" pitchFamily="18" charset="0"/>
                <a:cs typeface="Times New Roman" panose="02020603050405020304" pitchFamily="18" charset="0"/>
              </a:rPr>
              <a:t>Proton</a:t>
            </a:r>
            <a:r>
              <a:rPr lang="en-US" sz="4400" b="0" cap="none" dirty="0" smtClean="0">
                <a:latin typeface="Times New Roman" panose="02020603050405020304" pitchFamily="18" charset="0"/>
                <a:cs typeface="Times New Roman" panose="02020603050405020304" pitchFamily="18" charset="0"/>
              </a:rPr>
              <a:t>s:39</a:t>
            </a:r>
          </a:p>
          <a:p>
            <a:pPr algn="l"/>
            <a:r>
              <a:rPr lang="en-US" sz="4400" cap="none" dirty="0" smtClean="0">
                <a:latin typeface="Times New Roman" panose="02020603050405020304" pitchFamily="18" charset="0"/>
                <a:cs typeface="Times New Roman" panose="02020603050405020304" pitchFamily="18" charset="0"/>
              </a:rPr>
              <a:t>Neutrons</a:t>
            </a:r>
            <a:r>
              <a:rPr lang="en-US" sz="4400" b="0" cap="none" dirty="0" smtClean="0">
                <a:latin typeface="Times New Roman" panose="02020603050405020304" pitchFamily="18" charset="0"/>
                <a:cs typeface="Times New Roman" panose="02020603050405020304" pitchFamily="18" charset="0"/>
              </a:rPr>
              <a:t> 50</a:t>
            </a:r>
          </a:p>
          <a:p>
            <a:pPr algn="l"/>
            <a:r>
              <a:rPr lang="en-US" sz="4400" cap="none" dirty="0" smtClean="0">
                <a:latin typeface="Times New Roman" panose="02020603050405020304" pitchFamily="18" charset="0"/>
                <a:cs typeface="Times New Roman" panose="02020603050405020304" pitchFamily="18" charset="0"/>
              </a:rPr>
              <a:t>Period</a:t>
            </a:r>
            <a:r>
              <a:rPr lang="en-US" sz="4400" b="0" cap="none" dirty="0" smtClean="0">
                <a:latin typeface="Times New Roman" panose="02020603050405020304" pitchFamily="18" charset="0"/>
                <a:cs typeface="Times New Roman" panose="02020603050405020304" pitchFamily="18" charset="0"/>
              </a:rPr>
              <a:t> : 5</a:t>
            </a:r>
          </a:p>
          <a:p>
            <a:pPr algn="l"/>
            <a:r>
              <a:rPr lang="en-US" sz="4400" cap="none" dirty="0" smtClean="0">
                <a:latin typeface="Times New Roman" panose="02020603050405020304" pitchFamily="18" charset="0"/>
                <a:cs typeface="Times New Roman" panose="02020603050405020304" pitchFamily="18" charset="0"/>
              </a:rPr>
              <a:t>Group</a:t>
            </a:r>
            <a:r>
              <a:rPr lang="en-US" sz="4400" b="0" cap="none" dirty="0" smtClean="0">
                <a:latin typeface="Times New Roman" panose="02020603050405020304" pitchFamily="18" charset="0"/>
                <a:cs typeface="Times New Roman" panose="02020603050405020304" pitchFamily="18" charset="0"/>
              </a:rPr>
              <a:t>: 3</a:t>
            </a:r>
          </a:p>
          <a:p>
            <a:pPr algn="l"/>
            <a:r>
              <a:rPr lang="en-US" sz="4400" cap="none" dirty="0" smtClean="0">
                <a:latin typeface="Times New Roman" panose="02020603050405020304" pitchFamily="18" charset="0"/>
                <a:cs typeface="Times New Roman" panose="02020603050405020304" pitchFamily="18" charset="0"/>
              </a:rPr>
              <a:t>Block</a:t>
            </a:r>
            <a:r>
              <a:rPr lang="en-US" sz="4400" b="0" cap="none" dirty="0" smtClean="0">
                <a:latin typeface="Times New Roman" panose="02020603050405020304" pitchFamily="18" charset="0"/>
                <a:cs typeface="Times New Roman" panose="02020603050405020304" pitchFamily="18" charset="0"/>
              </a:rPr>
              <a:t>: d</a:t>
            </a:r>
          </a:p>
          <a:p>
            <a:pPr algn="l"/>
            <a:r>
              <a:rPr lang="en-US" sz="4400" cap="none" dirty="0" smtClean="0">
                <a:latin typeface="Times New Roman" panose="02020603050405020304" pitchFamily="18" charset="0"/>
                <a:cs typeface="Times New Roman" panose="02020603050405020304" pitchFamily="18" charset="0"/>
              </a:rPr>
              <a:t>Element category</a:t>
            </a:r>
            <a:r>
              <a:rPr lang="en-US" sz="4400" b="0" cap="none" dirty="0" smtClean="0">
                <a:latin typeface="Times New Roman" panose="02020603050405020304" pitchFamily="18" charset="0"/>
                <a:cs typeface="Times New Roman" panose="02020603050405020304" pitchFamily="18" charset="0"/>
              </a:rPr>
              <a:t>: Transition Metal</a:t>
            </a:r>
          </a:p>
          <a:p>
            <a:pPr algn="l"/>
            <a:endParaRPr lang="en-US" sz="1400" b="0" cap="none" dirty="0" smtClean="0">
              <a:latin typeface="Times New Roman" panose="02020603050405020304" pitchFamily="18" charset="0"/>
              <a:cs typeface="Times New Roman" panose="02020603050405020304" pitchFamily="18" charset="0"/>
            </a:endParaRP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28847" y="0"/>
            <a:ext cx="3217724" cy="3061843"/>
          </a:xfrm>
          <a:prstGeom prst="rect">
            <a:avLst/>
          </a:prstGeom>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1951" y="0"/>
            <a:ext cx="2877671" cy="3160117"/>
          </a:xfrm>
          <a:prstGeom prst="rect">
            <a:avLst/>
          </a:prstGeom>
        </p:spPr>
      </p:pic>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32828" y="3714590"/>
            <a:ext cx="4592037" cy="2661825"/>
          </a:xfrm>
          <a:prstGeom prst="rect">
            <a:avLst/>
          </a:prstGeom>
        </p:spPr>
      </p:pic>
    </p:spTree>
    <p:extLst>
      <p:ext uri="{BB962C8B-B14F-4D97-AF65-F5344CB8AC3E}">
        <p14:creationId xmlns:p14="http://schemas.microsoft.com/office/powerpoint/2010/main" val="28579580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solidFill>
                  <a:srgbClr val="7030A0"/>
                </a:solidFill>
              </a:rPr>
              <a:t>Yttrium Subatomic Particles</a:t>
            </a:r>
            <a:endParaRPr lang="en-US" b="1" dirty="0">
              <a:solidFill>
                <a:srgbClr val="7030A0"/>
              </a:solidFill>
            </a:endParaRPr>
          </a:p>
        </p:txBody>
      </p:sp>
      <p:sp>
        <p:nvSpPr>
          <p:cNvPr id="3" name="Content Placeholder 2"/>
          <p:cNvSpPr>
            <a:spLocks noGrp="1"/>
          </p:cNvSpPr>
          <p:nvPr>
            <p:ph idx="1"/>
          </p:nvPr>
        </p:nvSpPr>
        <p:spPr/>
        <p:txBody>
          <a:bodyPr>
            <a:normAutofit fontScale="92500" lnSpcReduction="10000"/>
          </a:bodyPr>
          <a:lstStyle/>
          <a:p>
            <a:pPr marL="0" indent="0">
              <a:buNone/>
            </a:pPr>
            <a:r>
              <a:rPr lang="en-US" sz="2400" dirty="0" smtClean="0">
                <a:latin typeface="Times New Roman" panose="02020603050405020304" pitchFamily="18" charset="0"/>
                <a:cs typeface="Times New Roman" panose="02020603050405020304" pitchFamily="18" charset="0"/>
              </a:rPr>
              <a:t>The number of protons, neutrons, and electrons in a common ion of my Yttrium are:</a:t>
            </a:r>
          </a:p>
          <a:p>
            <a:pPr>
              <a:buFont typeface="Wingdings" panose="05000000000000000000" pitchFamily="2" charset="2"/>
              <a:buChar char="Ø"/>
            </a:pPr>
            <a:r>
              <a:rPr lang="en-US" sz="2400" cap="none" dirty="0" smtClean="0">
                <a:latin typeface="Times New Roman" panose="02020603050405020304" pitchFamily="18" charset="0"/>
                <a:cs typeface="Times New Roman" panose="02020603050405020304" pitchFamily="18" charset="0"/>
              </a:rPr>
              <a:t>Mass Number</a:t>
            </a:r>
            <a:r>
              <a:rPr lang="en-US" sz="2400" b="0" cap="none" dirty="0" smtClean="0">
                <a:latin typeface="Times New Roman" panose="02020603050405020304" pitchFamily="18" charset="0"/>
                <a:cs typeface="Times New Roman" panose="02020603050405020304" pitchFamily="18" charset="0"/>
              </a:rPr>
              <a:t>:89</a:t>
            </a:r>
          </a:p>
          <a:p>
            <a:pPr>
              <a:buFont typeface="Wingdings" panose="05000000000000000000" pitchFamily="2" charset="2"/>
              <a:buChar char="Ø"/>
            </a:pPr>
            <a:r>
              <a:rPr lang="en-US" sz="2400" cap="none" dirty="0" smtClean="0">
                <a:latin typeface="Times New Roman" panose="02020603050405020304" pitchFamily="18" charset="0"/>
                <a:cs typeface="Times New Roman" panose="02020603050405020304" pitchFamily="18" charset="0"/>
              </a:rPr>
              <a:t>Atomic Weight</a:t>
            </a:r>
            <a:r>
              <a:rPr lang="en-US" sz="2400" b="0" cap="none" dirty="0" smtClean="0">
                <a:latin typeface="Times New Roman" panose="02020603050405020304" pitchFamily="18" charset="0"/>
                <a:cs typeface="Times New Roman" panose="02020603050405020304" pitchFamily="18" charset="0"/>
              </a:rPr>
              <a:t>: 88.905g/</a:t>
            </a:r>
            <a:r>
              <a:rPr lang="en-US" sz="2400" b="0" cap="none" dirty="0" err="1" smtClean="0">
                <a:latin typeface="Times New Roman" panose="02020603050405020304" pitchFamily="18" charset="0"/>
                <a:cs typeface="Times New Roman" panose="02020603050405020304" pitchFamily="18" charset="0"/>
              </a:rPr>
              <a:t>mol</a:t>
            </a:r>
            <a:endParaRPr lang="en-US" sz="2400" b="0" cap="none"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sz="2400" cap="none" dirty="0" smtClean="0">
                <a:latin typeface="Times New Roman" panose="02020603050405020304" pitchFamily="18" charset="0"/>
                <a:cs typeface="Times New Roman" panose="02020603050405020304" pitchFamily="18" charset="0"/>
              </a:rPr>
              <a:t>Atomic Number</a:t>
            </a:r>
            <a:r>
              <a:rPr lang="en-US" sz="2400" b="0" cap="none" dirty="0" smtClean="0">
                <a:latin typeface="Times New Roman" panose="02020603050405020304" pitchFamily="18" charset="0"/>
                <a:cs typeface="Times New Roman" panose="02020603050405020304" pitchFamily="18" charset="0"/>
              </a:rPr>
              <a:t>: 39</a:t>
            </a:r>
          </a:p>
          <a:p>
            <a:pPr>
              <a:buFont typeface="Wingdings" panose="05000000000000000000" pitchFamily="2" charset="2"/>
              <a:buChar char="Ø"/>
            </a:pPr>
            <a:r>
              <a:rPr lang="en-US" sz="2400" cap="none" dirty="0" smtClean="0">
                <a:latin typeface="Times New Roman" panose="02020603050405020304" pitchFamily="18" charset="0"/>
                <a:cs typeface="Times New Roman" panose="02020603050405020304" pitchFamily="18" charset="0"/>
              </a:rPr>
              <a:t>Electrons</a:t>
            </a:r>
            <a:r>
              <a:rPr lang="en-US" sz="2400" b="0" cap="none" dirty="0" smtClean="0">
                <a:latin typeface="Times New Roman" panose="02020603050405020304" pitchFamily="18" charset="0"/>
                <a:cs typeface="Times New Roman" panose="02020603050405020304" pitchFamily="18" charset="0"/>
              </a:rPr>
              <a:t>:39</a:t>
            </a:r>
          </a:p>
          <a:p>
            <a:pPr>
              <a:buFont typeface="Wingdings" panose="05000000000000000000" pitchFamily="2" charset="2"/>
              <a:buChar char="Ø"/>
            </a:pPr>
            <a:r>
              <a:rPr lang="en-US" sz="2400" cap="none" dirty="0" smtClean="0">
                <a:latin typeface="Times New Roman" panose="02020603050405020304" pitchFamily="18" charset="0"/>
                <a:cs typeface="Times New Roman" panose="02020603050405020304" pitchFamily="18" charset="0"/>
              </a:rPr>
              <a:t>Proton</a:t>
            </a:r>
            <a:r>
              <a:rPr lang="en-US" sz="2400" b="0" cap="none" dirty="0" smtClean="0">
                <a:latin typeface="Times New Roman" panose="02020603050405020304" pitchFamily="18" charset="0"/>
                <a:cs typeface="Times New Roman" panose="02020603050405020304" pitchFamily="18" charset="0"/>
              </a:rPr>
              <a:t>s:39</a:t>
            </a:r>
          </a:p>
          <a:p>
            <a:pPr>
              <a:buFont typeface="Wingdings" panose="05000000000000000000" pitchFamily="2" charset="2"/>
              <a:buChar char="Ø"/>
            </a:pPr>
            <a:r>
              <a:rPr lang="en-US" sz="2400" cap="none" dirty="0" smtClean="0">
                <a:latin typeface="Times New Roman" panose="02020603050405020304" pitchFamily="18" charset="0"/>
                <a:cs typeface="Times New Roman" panose="02020603050405020304" pitchFamily="18" charset="0"/>
              </a:rPr>
              <a:t>Neutrons</a:t>
            </a:r>
            <a:r>
              <a:rPr lang="en-US" sz="2400" b="0" cap="none" dirty="0" smtClean="0">
                <a:latin typeface="Times New Roman" panose="02020603050405020304" pitchFamily="18" charset="0"/>
                <a:cs typeface="Times New Roman" panose="02020603050405020304" pitchFamily="18" charset="0"/>
              </a:rPr>
              <a:t> 50</a:t>
            </a:r>
          </a:p>
          <a:p>
            <a:pPr marL="0" indent="0">
              <a:buNone/>
            </a:pPr>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170360" y="2525078"/>
            <a:ext cx="4274820" cy="4274820"/>
          </a:xfrm>
          <a:prstGeom prst="rect">
            <a:avLst/>
          </a:prstGeom>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5500" y="4918235"/>
            <a:ext cx="4594860" cy="1514475"/>
          </a:xfrm>
          <a:prstGeom prst="rect">
            <a:avLst/>
          </a:prstGeom>
        </p:spPr>
      </p:pic>
    </p:spTree>
    <p:extLst>
      <p:ext uri="{BB962C8B-B14F-4D97-AF65-F5344CB8AC3E}">
        <p14:creationId xmlns:p14="http://schemas.microsoft.com/office/powerpoint/2010/main" val="18917114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460500"/>
          </a:xfrm>
        </p:spPr>
        <p:txBody>
          <a:bodyPr>
            <a:normAutofit/>
          </a:bodyPr>
          <a:lstStyle/>
          <a:p>
            <a:pPr algn="ctr"/>
            <a:r>
              <a:rPr lang="en-US" b="1" dirty="0" smtClean="0"/>
              <a:t>Relative Abundance Of Yttrium Isotopes</a:t>
            </a:r>
            <a:endParaRPr lang="en-US" b="1" dirty="0"/>
          </a:p>
        </p:txBody>
      </p:sp>
      <p:sp>
        <p:nvSpPr>
          <p:cNvPr id="3" name="Content Placeholder 2"/>
          <p:cNvSpPr>
            <a:spLocks noGrp="1"/>
          </p:cNvSpPr>
          <p:nvPr>
            <p:ph idx="1"/>
          </p:nvPr>
        </p:nvSpPr>
        <p:spPr>
          <a:xfrm>
            <a:off x="530942" y="2603500"/>
            <a:ext cx="9449671" cy="3416300"/>
          </a:xfrm>
        </p:spPr>
        <p:txBody>
          <a:bodyPr/>
          <a:lstStyle/>
          <a:p>
            <a:pPr>
              <a:buFont typeface="Wingdings" panose="05000000000000000000" pitchFamily="2" charset="2"/>
              <a:buChar char="v"/>
            </a:pPr>
            <a:r>
              <a:rPr lang="en-US" dirty="0" smtClean="0"/>
              <a:t>Average </a:t>
            </a:r>
            <a:r>
              <a:rPr lang="en-US" dirty="0"/>
              <a:t>Atomic Mass = (Mass of Isotope 1 x Fractional </a:t>
            </a:r>
            <a:endParaRPr lang="en-US" dirty="0" smtClean="0"/>
          </a:p>
          <a:p>
            <a:pPr marL="0" indent="0">
              <a:buNone/>
            </a:pPr>
            <a:r>
              <a:rPr lang="en-US" dirty="0" smtClean="0"/>
              <a:t>Abundance </a:t>
            </a:r>
            <a:r>
              <a:rPr lang="en-US" dirty="0"/>
              <a:t>of Isotope 1) + (Mass of Isotope 2 </a:t>
            </a:r>
            <a:r>
              <a:rPr lang="en-US" dirty="0" smtClean="0"/>
              <a:t>x</a:t>
            </a:r>
          </a:p>
          <a:p>
            <a:pPr marL="0" indent="0">
              <a:buNone/>
            </a:pPr>
            <a:r>
              <a:rPr lang="en-US" dirty="0" smtClean="0"/>
              <a:t> </a:t>
            </a:r>
            <a:r>
              <a:rPr lang="en-US" dirty="0"/>
              <a:t>Fractional </a:t>
            </a:r>
            <a:r>
              <a:rPr lang="en-US" dirty="0" smtClean="0"/>
              <a:t>Abundance </a:t>
            </a:r>
            <a:r>
              <a:rPr lang="en-US" dirty="0"/>
              <a:t>of Isotope 2) + ...... </a:t>
            </a:r>
            <a:endParaRPr lang="en-US" dirty="0" smtClean="0"/>
          </a:p>
          <a:p>
            <a:r>
              <a:rPr lang="en-US" dirty="0" smtClean="0"/>
              <a:t>Therefore, </a:t>
            </a:r>
            <a:r>
              <a:rPr lang="en-US" dirty="0"/>
              <a:t>relative abundances (percentages) of </a:t>
            </a:r>
            <a:r>
              <a:rPr lang="en-US" dirty="0" smtClean="0"/>
              <a:t>different </a:t>
            </a:r>
            <a:endParaRPr lang="en-US" dirty="0"/>
          </a:p>
          <a:p>
            <a:pPr marL="0" indent="0">
              <a:buNone/>
            </a:pPr>
            <a:r>
              <a:rPr lang="en-US" dirty="0"/>
              <a:t>Isotopes affect the weighted average (atomic mass</a:t>
            </a:r>
            <a:r>
              <a:rPr lang="en-US" dirty="0" smtClean="0"/>
              <a:t>)</a:t>
            </a:r>
          </a:p>
          <a:p>
            <a:pPr marL="0" indent="0">
              <a:buNone/>
            </a:pPr>
            <a:r>
              <a:rPr lang="en-US" dirty="0" smtClean="0"/>
              <a:t>(</a:t>
            </a:r>
            <a:r>
              <a:rPr lang="en-US" dirty="0"/>
              <a:t>Su, </a:t>
            </a:r>
            <a:r>
              <a:rPr lang="en-US" dirty="0" smtClean="0"/>
              <a:t>et al., 2019). </a:t>
            </a:r>
          </a:p>
          <a:p>
            <a:r>
              <a:rPr lang="en-US" dirty="0"/>
              <a:t>Unabbreviated electronic </a:t>
            </a:r>
            <a:r>
              <a:rPr lang="en-US" dirty="0" smtClean="0"/>
              <a:t>configuration is:</a:t>
            </a:r>
          </a:p>
          <a:p>
            <a:r>
              <a:rPr lang="en-US" dirty="0"/>
              <a:t>1s2 2s2 2p6 3s2 3p6 3d10 4s2 4p6 4d1 5s2</a:t>
            </a:r>
          </a:p>
          <a:p>
            <a:endParaRPr lang="en-US" dirty="0"/>
          </a:p>
          <a:p>
            <a:pPr marL="0" indent="0">
              <a:buNone/>
            </a:pPr>
            <a:endParaRPr lang="en-US" dirty="0" smtClean="0"/>
          </a:p>
        </p:txBody>
      </p:sp>
      <p:graphicFrame>
        <p:nvGraphicFramePr>
          <p:cNvPr id="5" name="Table 4"/>
          <p:cNvGraphicFramePr>
            <a:graphicFrameLocks noGrp="1"/>
          </p:cNvGraphicFramePr>
          <p:nvPr>
            <p:extLst>
              <p:ext uri="{D42A27DB-BD31-4B8C-83A1-F6EECF244321}">
                <p14:modId xmlns:p14="http://schemas.microsoft.com/office/powerpoint/2010/main" val="2217132304"/>
              </p:ext>
            </p:extLst>
          </p:nvPr>
        </p:nvGraphicFramePr>
        <p:xfrm>
          <a:off x="7580670" y="1976283"/>
          <a:ext cx="4611329" cy="3628102"/>
        </p:xfrm>
        <a:graphic>
          <a:graphicData uri="http://schemas.openxmlformats.org/drawingml/2006/table">
            <a:tbl>
              <a:tblPr firstRow="1" bandRow="1">
                <a:tableStyleId>{5C22544A-7EE6-4342-B048-85BDC9FD1C3A}</a:tableStyleId>
              </a:tblPr>
              <a:tblGrid>
                <a:gridCol w="1542551"/>
                <a:gridCol w="1399959"/>
                <a:gridCol w="1668819"/>
              </a:tblGrid>
              <a:tr h="475874">
                <a:tc>
                  <a:txBody>
                    <a:bodyPr/>
                    <a:lstStyle/>
                    <a:p>
                      <a:pPr algn="l" fontAlgn="t"/>
                      <a:r>
                        <a:rPr lang="en-US" b="1" dirty="0">
                          <a:solidFill>
                            <a:srgbClr val="000000"/>
                          </a:solidFill>
                          <a:effectLst/>
                        </a:rPr>
                        <a:t>Isotope</a:t>
                      </a:r>
                    </a:p>
                  </a:txBody>
                  <a:tcPr marR="95250" marT="76200" marB="76200"/>
                </a:tc>
                <a:tc>
                  <a:txBody>
                    <a:bodyPr/>
                    <a:lstStyle/>
                    <a:p>
                      <a:pPr algn="l" fontAlgn="t"/>
                      <a:r>
                        <a:rPr lang="en-US" b="1" dirty="0">
                          <a:solidFill>
                            <a:srgbClr val="000000"/>
                          </a:solidFill>
                          <a:effectLst/>
                        </a:rPr>
                        <a:t>Mass / Da</a:t>
                      </a:r>
                    </a:p>
                  </a:txBody>
                  <a:tcPr marL="95250" marR="95250" marT="76200" marB="76200"/>
                </a:tc>
                <a:tc>
                  <a:txBody>
                    <a:bodyPr/>
                    <a:lstStyle/>
                    <a:p>
                      <a:pPr algn="l" fontAlgn="t"/>
                      <a:r>
                        <a:rPr lang="en-US" b="1" dirty="0">
                          <a:solidFill>
                            <a:srgbClr val="000000"/>
                          </a:solidFill>
                          <a:effectLst/>
                        </a:rPr>
                        <a:t>Half-life</a:t>
                      </a:r>
                    </a:p>
                  </a:txBody>
                  <a:tcPr marL="95250" marR="95250" marT="76200" marB="76200"/>
                </a:tc>
              </a:tr>
              <a:tr h="788057">
                <a:tc>
                  <a:txBody>
                    <a:bodyPr/>
                    <a:lstStyle/>
                    <a:p>
                      <a:r>
                        <a:rPr lang="en-US" baseline="30000" dirty="0">
                          <a:effectLst/>
                        </a:rPr>
                        <a:t>87</a:t>
                      </a:r>
                      <a:r>
                        <a:rPr lang="en-US" dirty="0">
                          <a:effectLst/>
                        </a:rPr>
                        <a:t>Y</a:t>
                      </a:r>
                    </a:p>
                  </a:txBody>
                  <a:tcPr marR="95250" marT="76200" marB="76200" anchor="ctr"/>
                </a:tc>
                <a:tc>
                  <a:txBody>
                    <a:bodyPr/>
                    <a:lstStyle/>
                    <a:p>
                      <a:r>
                        <a:rPr lang="en-US" dirty="0">
                          <a:effectLst/>
                        </a:rPr>
                        <a:t>86.910880</a:t>
                      </a:r>
                    </a:p>
                  </a:txBody>
                  <a:tcPr marL="95250" marR="95250" marT="76200" marB="76200" anchor="ctr"/>
                </a:tc>
                <a:tc>
                  <a:txBody>
                    <a:bodyPr/>
                    <a:lstStyle/>
                    <a:p>
                      <a:r>
                        <a:rPr lang="en-US" dirty="0">
                          <a:effectLst/>
                        </a:rPr>
                        <a:t>3.35 d</a:t>
                      </a:r>
                    </a:p>
                  </a:txBody>
                  <a:tcPr marL="95250" marR="95250" marT="76200" marB="76200" anchor="ctr"/>
                </a:tc>
              </a:tr>
              <a:tr h="788057">
                <a:tc>
                  <a:txBody>
                    <a:bodyPr/>
                    <a:lstStyle/>
                    <a:p>
                      <a:r>
                        <a:rPr lang="en-US" baseline="30000" dirty="0">
                          <a:effectLst/>
                        </a:rPr>
                        <a:t>88</a:t>
                      </a:r>
                      <a:r>
                        <a:rPr lang="en-US" dirty="0">
                          <a:effectLst/>
                        </a:rPr>
                        <a:t>Y</a:t>
                      </a:r>
                    </a:p>
                  </a:txBody>
                  <a:tcPr marR="95250" marT="76200" marB="76200" anchor="ctr"/>
                </a:tc>
                <a:tc>
                  <a:txBody>
                    <a:bodyPr/>
                    <a:lstStyle/>
                    <a:p>
                      <a:r>
                        <a:rPr lang="en-US" dirty="0">
                          <a:effectLst/>
                        </a:rPr>
                        <a:t>87.909506</a:t>
                      </a:r>
                    </a:p>
                  </a:txBody>
                  <a:tcPr marL="95250" marR="95250" marT="76200" marB="76200" anchor="ctr"/>
                </a:tc>
                <a:tc>
                  <a:txBody>
                    <a:bodyPr/>
                    <a:lstStyle/>
                    <a:p>
                      <a:r>
                        <a:rPr lang="en-US" dirty="0">
                          <a:effectLst/>
                        </a:rPr>
                        <a:t>106.6 d</a:t>
                      </a:r>
                    </a:p>
                  </a:txBody>
                  <a:tcPr marL="95250" marR="95250" marT="76200" marB="76200" anchor="ctr"/>
                </a:tc>
              </a:tr>
              <a:tr h="788057">
                <a:tc>
                  <a:txBody>
                    <a:bodyPr/>
                    <a:lstStyle/>
                    <a:p>
                      <a:r>
                        <a:rPr lang="en-US" baseline="30000">
                          <a:effectLst/>
                        </a:rPr>
                        <a:t>90</a:t>
                      </a:r>
                      <a:r>
                        <a:rPr lang="en-US">
                          <a:effectLst/>
                        </a:rPr>
                        <a:t>Y</a:t>
                      </a:r>
                    </a:p>
                  </a:txBody>
                  <a:tcPr marR="95250" marT="76200" marB="76200" anchor="ctr"/>
                </a:tc>
                <a:tc>
                  <a:txBody>
                    <a:bodyPr/>
                    <a:lstStyle/>
                    <a:p>
                      <a:r>
                        <a:rPr lang="en-US" dirty="0">
                          <a:effectLst/>
                        </a:rPr>
                        <a:t>89.907152</a:t>
                      </a:r>
                    </a:p>
                  </a:txBody>
                  <a:tcPr marL="95250" marR="95250" marT="76200" marB="76200" anchor="ctr"/>
                </a:tc>
                <a:tc>
                  <a:txBody>
                    <a:bodyPr/>
                    <a:lstStyle/>
                    <a:p>
                      <a:r>
                        <a:rPr lang="en-US" dirty="0">
                          <a:effectLst/>
                        </a:rPr>
                        <a:t>2.67 d</a:t>
                      </a:r>
                    </a:p>
                  </a:txBody>
                  <a:tcPr marL="95250" marR="95250" marT="76200" marB="76200" anchor="ctr"/>
                </a:tc>
              </a:tr>
              <a:tr h="788057">
                <a:tc>
                  <a:txBody>
                    <a:bodyPr/>
                    <a:lstStyle/>
                    <a:p>
                      <a:r>
                        <a:rPr lang="en-US" baseline="30000" dirty="0">
                          <a:effectLst/>
                        </a:rPr>
                        <a:t>91</a:t>
                      </a:r>
                      <a:r>
                        <a:rPr lang="en-US" dirty="0">
                          <a:effectLst/>
                        </a:rPr>
                        <a:t>Y</a:t>
                      </a:r>
                    </a:p>
                  </a:txBody>
                  <a:tcPr marR="95250" marT="76200" marB="76200" anchor="ctr"/>
                </a:tc>
                <a:tc>
                  <a:txBody>
                    <a:bodyPr/>
                    <a:lstStyle/>
                    <a:p>
                      <a:r>
                        <a:rPr lang="en-US" dirty="0">
                          <a:effectLst/>
                        </a:rPr>
                        <a:t>90.907301</a:t>
                      </a:r>
                    </a:p>
                  </a:txBody>
                  <a:tcPr marL="95250" marR="95250" marT="76200" marB="76200" anchor="ctr"/>
                </a:tc>
                <a:tc>
                  <a:txBody>
                    <a:bodyPr/>
                    <a:lstStyle/>
                    <a:p>
                      <a:r>
                        <a:rPr lang="en-US" dirty="0">
                          <a:effectLst/>
                        </a:rPr>
                        <a:t>58.5 d</a:t>
                      </a:r>
                    </a:p>
                  </a:txBody>
                  <a:tcPr marL="95250" marR="95250" marT="76200" marB="76200" anchor="ctr"/>
                </a:tc>
              </a:tr>
            </a:tbl>
          </a:graphicData>
        </a:graphic>
      </p:graphicFrame>
    </p:spTree>
    <p:extLst>
      <p:ext uri="{BB962C8B-B14F-4D97-AF65-F5344CB8AC3E}">
        <p14:creationId xmlns:p14="http://schemas.microsoft.com/office/powerpoint/2010/main" val="7266801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4954" y="619432"/>
            <a:ext cx="8761413" cy="1504335"/>
          </a:xfrm>
        </p:spPr>
        <p:txBody>
          <a:bodyPr>
            <a:normAutofit/>
          </a:bodyPr>
          <a:lstStyle/>
          <a:p>
            <a:pPr algn="ctr"/>
            <a:r>
              <a:rPr lang="en-US" b="1" dirty="0" smtClean="0">
                <a:solidFill>
                  <a:srgbClr val="0070C0"/>
                </a:solidFill>
              </a:rPr>
              <a:t>Patterns In Light Emission Spectra To Identify Yttrium</a:t>
            </a:r>
            <a:endParaRPr lang="en-US" b="1" dirty="0">
              <a:solidFill>
                <a:srgbClr val="0070C0"/>
              </a:solidFill>
            </a:endParaRPr>
          </a:p>
        </p:txBody>
      </p:sp>
      <p:sp>
        <p:nvSpPr>
          <p:cNvPr id="3" name="Content Placeholder 2"/>
          <p:cNvSpPr>
            <a:spLocks noGrp="1"/>
          </p:cNvSpPr>
          <p:nvPr>
            <p:ph idx="1"/>
          </p:nvPr>
        </p:nvSpPr>
        <p:spPr>
          <a:xfrm>
            <a:off x="0" y="2470496"/>
            <a:ext cx="7680960" cy="3416300"/>
          </a:xfrm>
        </p:spPr>
        <p:txBody>
          <a:bodyPr/>
          <a:lstStyle/>
          <a:p>
            <a:r>
              <a:rPr lang="en-US" dirty="0" smtClean="0"/>
              <a:t>The </a:t>
            </a:r>
            <a:r>
              <a:rPr lang="en-US" dirty="0"/>
              <a:t>electromagnetic spectrum is an example of a </a:t>
            </a:r>
            <a:r>
              <a:rPr lang="en-US" dirty="0" smtClean="0"/>
              <a:t>continuous spectrum</a:t>
            </a:r>
          </a:p>
          <a:p>
            <a:r>
              <a:rPr lang="en-US" dirty="0" smtClean="0"/>
              <a:t>Yttrium emits green light in the spectrum.</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29105" y="1244252"/>
            <a:ext cx="3762895" cy="2934394"/>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84422" y="4305993"/>
            <a:ext cx="5907578" cy="2437014"/>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4388610"/>
            <a:ext cx="6068291" cy="2271780"/>
          </a:xfrm>
          <a:prstGeom prst="rect">
            <a:avLst/>
          </a:prstGeom>
        </p:spPr>
      </p:pic>
    </p:spTree>
    <p:extLst>
      <p:ext uri="{BB962C8B-B14F-4D97-AF65-F5344CB8AC3E}">
        <p14:creationId xmlns:p14="http://schemas.microsoft.com/office/powerpoint/2010/main" val="33175066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b="1" dirty="0" smtClean="0">
                <a:solidFill>
                  <a:schemeClr val="accent2">
                    <a:lumMod val="75000"/>
                  </a:schemeClr>
                </a:solidFill>
              </a:rPr>
              <a:t>Valency, Periodic, Group, And Properties Of Yttrium</a:t>
            </a:r>
            <a:endParaRPr lang="en-US" b="1" dirty="0">
              <a:solidFill>
                <a:schemeClr val="accent2">
                  <a:lumMod val="75000"/>
                </a:schemeClr>
              </a:solidFill>
            </a:endParaRPr>
          </a:p>
        </p:txBody>
      </p:sp>
      <p:sp>
        <p:nvSpPr>
          <p:cNvPr id="3" name="Content Placeholder 2"/>
          <p:cNvSpPr>
            <a:spLocks noGrp="1"/>
          </p:cNvSpPr>
          <p:nvPr>
            <p:ph idx="1"/>
          </p:nvPr>
        </p:nvSpPr>
        <p:spPr>
          <a:xfrm>
            <a:off x="0" y="2603500"/>
            <a:ext cx="9980614" cy="3416300"/>
          </a:xfrm>
        </p:spPr>
        <p:txBody>
          <a:bodyPr/>
          <a:lstStyle/>
          <a:p>
            <a:r>
              <a:rPr lang="en-US" dirty="0" smtClean="0">
                <a:latin typeface="Times New Roman" panose="02020603050405020304" pitchFamily="18" charset="0"/>
                <a:cs typeface="Times New Roman" panose="02020603050405020304" pitchFamily="18" charset="0"/>
              </a:rPr>
              <a:t>Yttrium is a Transition Metal of Period : 5, Group: 3, and Block: d (</a:t>
            </a:r>
            <a:r>
              <a:rPr lang="en-US" sz="1400" dirty="0" smtClean="0"/>
              <a:t>Liu</a:t>
            </a:r>
            <a:r>
              <a:rPr lang="en-US" sz="1400" dirty="0"/>
              <a:t> </a:t>
            </a:r>
            <a:r>
              <a:rPr lang="en-US" sz="1400" dirty="0" smtClean="0"/>
              <a:t>et al., 2017)</a:t>
            </a:r>
            <a:endParaRPr lang="en-US" sz="1400" dirty="0" smtClean="0">
              <a:latin typeface="Times New Roman" panose="02020603050405020304" pitchFamily="18" charset="0"/>
              <a:cs typeface="Times New Roman" panose="02020603050405020304" pitchFamily="18" charset="0"/>
            </a:endParaRPr>
          </a:p>
          <a:p>
            <a:endParaRPr lang="en-US" sz="1400" dirty="0" smtClean="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5059" y="2934548"/>
            <a:ext cx="4896813" cy="3755736"/>
          </a:xfrm>
          <a:prstGeom prst="rect">
            <a:avLst/>
          </a:prstGeom>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04586" y="1349584"/>
            <a:ext cx="2466975" cy="1847850"/>
          </a:xfrm>
          <a:prstGeom prst="rect">
            <a:avLst/>
          </a:prstGeom>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48125" y="2950672"/>
            <a:ext cx="5376331" cy="3755736"/>
          </a:xfrm>
          <a:prstGeom prst="rect">
            <a:avLst/>
          </a:prstGeom>
        </p:spPr>
      </p:pic>
    </p:spTree>
    <p:extLst>
      <p:ext uri="{BB962C8B-B14F-4D97-AF65-F5344CB8AC3E}">
        <p14:creationId xmlns:p14="http://schemas.microsoft.com/office/powerpoint/2010/main" val="5929219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57549"/>
            <a:ext cx="10515600" cy="1924542"/>
          </a:xfrm>
        </p:spPr>
        <p:txBody>
          <a:bodyPr>
            <a:normAutofit/>
          </a:bodyPr>
          <a:lstStyle/>
          <a:p>
            <a:pPr algn="ctr"/>
            <a:r>
              <a:rPr lang="en-US" dirty="0" smtClean="0"/>
              <a:t>Atomic Radii (AR), Ionization Energy (IE) And Electronegativity (EN)*</a:t>
            </a:r>
            <a:endParaRPr lang="en-US" dirty="0"/>
          </a:p>
        </p:txBody>
      </p:sp>
      <p:sp>
        <p:nvSpPr>
          <p:cNvPr id="5" name="Content Placeholder 4"/>
          <p:cNvSpPr>
            <a:spLocks noGrp="1"/>
          </p:cNvSpPr>
          <p:nvPr>
            <p:ph idx="1"/>
          </p:nvPr>
        </p:nvSpPr>
        <p:spPr>
          <a:xfrm>
            <a:off x="299258" y="2603500"/>
            <a:ext cx="9681355" cy="3416300"/>
          </a:xfrm>
        </p:spPr>
        <p:txBody>
          <a:bodyPr/>
          <a:lstStyle/>
          <a:p>
            <a:r>
              <a:rPr lang="en-US" dirty="0"/>
              <a:t>The electron affinity of Yttrium is 29.6 </a:t>
            </a:r>
            <a:r>
              <a:rPr lang="en-US" dirty="0" smtClean="0"/>
              <a:t>kJ/</a:t>
            </a:r>
            <a:r>
              <a:rPr lang="en-US" dirty="0" err="1" smtClean="0"/>
              <a:t>moI</a:t>
            </a:r>
            <a:r>
              <a:rPr lang="en-US" dirty="0" smtClean="0"/>
              <a:t>,</a:t>
            </a:r>
          </a:p>
          <a:p>
            <a:r>
              <a:rPr lang="en-US" dirty="0" smtClean="0"/>
              <a:t>Yttrium </a:t>
            </a:r>
            <a:r>
              <a:rPr lang="en-US" dirty="0"/>
              <a:t>atomic radius is 212 pm, while it's covalent radius is 162 </a:t>
            </a:r>
            <a:r>
              <a:rPr lang="en-US" dirty="0" smtClean="0"/>
              <a:t>pm.</a:t>
            </a:r>
          </a:p>
          <a:p>
            <a:r>
              <a:rPr lang="en-US" dirty="0"/>
              <a:t>E</a:t>
            </a:r>
            <a:r>
              <a:rPr lang="en-US" dirty="0" smtClean="0"/>
              <a:t>lement's </a:t>
            </a:r>
            <a:r>
              <a:rPr lang="en-US" dirty="0"/>
              <a:t>number of shells and effective nuclear charge cause the AR, IE, and EN to be </a:t>
            </a:r>
            <a:r>
              <a:rPr lang="en-US" dirty="0" smtClean="0"/>
              <a:t>lower </a:t>
            </a:r>
            <a:r>
              <a:rPr lang="en-US" dirty="0"/>
              <a:t>than other elements in the </a:t>
            </a:r>
            <a:r>
              <a:rPr lang="en-US" dirty="0" smtClean="0"/>
              <a:t>table as shown in the periodic table below</a:t>
            </a:r>
            <a:endParaRPr lang="en-US" dirty="0"/>
          </a:p>
          <a:p>
            <a:endParaRPr lang="en-US" dirty="0"/>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68873" y="4152761"/>
            <a:ext cx="5123128" cy="2705239"/>
          </a:xfrm>
          <a:prstGeom prst="rect">
            <a:avLst/>
          </a:prstGeom>
        </p:spPr>
      </p:pic>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4388468"/>
            <a:ext cx="6769614" cy="2469532"/>
          </a:xfrm>
          <a:prstGeom prst="rect">
            <a:avLst/>
          </a:prstGeom>
        </p:spPr>
      </p:pic>
    </p:spTree>
    <p:extLst>
      <p:ext uri="{BB962C8B-B14F-4D97-AF65-F5344CB8AC3E}">
        <p14:creationId xmlns:p14="http://schemas.microsoft.com/office/powerpoint/2010/main" val="851217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solidFill>
                  <a:schemeClr val="accent5">
                    <a:lumMod val="75000"/>
                  </a:schemeClr>
                </a:solidFill>
              </a:rPr>
              <a:t>Chemical Properties of Yttrium </a:t>
            </a:r>
            <a:endParaRPr lang="en-US" b="1" dirty="0">
              <a:solidFill>
                <a:schemeClr val="accent5">
                  <a:lumMod val="75000"/>
                </a:schemeClr>
              </a:solidFill>
            </a:endParaRPr>
          </a:p>
        </p:txBody>
      </p:sp>
      <p:sp>
        <p:nvSpPr>
          <p:cNvPr id="3" name="Content Placeholder 2"/>
          <p:cNvSpPr>
            <a:spLocks noGrp="1"/>
          </p:cNvSpPr>
          <p:nvPr>
            <p:ph idx="1"/>
          </p:nvPr>
        </p:nvSpPr>
        <p:spPr>
          <a:xfrm>
            <a:off x="1" y="2603500"/>
            <a:ext cx="7429500" cy="3416300"/>
          </a:xfrm>
        </p:spPr>
        <p:txBody>
          <a:bodyPr>
            <a:normAutofit/>
          </a:bodyPr>
          <a:lstStyle/>
          <a:p>
            <a:r>
              <a:rPr lang="en-US" dirty="0"/>
              <a:t>Yttrium is fairly stable in air, because it is </a:t>
            </a:r>
            <a:r>
              <a:rPr lang="en-US" dirty="0" smtClean="0"/>
              <a:t>protected </a:t>
            </a:r>
            <a:r>
              <a:rPr lang="en-US" dirty="0"/>
              <a:t>by the formation by the formation of a stable oxide film on its surface, but oxidizes readily when </a:t>
            </a:r>
            <a:r>
              <a:rPr lang="en-US" dirty="0" smtClean="0"/>
              <a:t>heated.</a:t>
            </a:r>
          </a:p>
          <a:p>
            <a:r>
              <a:rPr lang="en-US" dirty="0"/>
              <a:t>oxide </a:t>
            </a:r>
            <a:r>
              <a:rPr lang="en-US" dirty="0" err="1" smtClean="0"/>
              <a:t>yttria</a:t>
            </a:r>
            <a:r>
              <a:rPr lang="en-US" dirty="0" smtClean="0"/>
              <a:t>, Y</a:t>
            </a:r>
            <a:r>
              <a:rPr lang="en-US" baseline="-25000" dirty="0" smtClean="0"/>
              <a:t>2</a:t>
            </a:r>
            <a:r>
              <a:rPr lang="en-US" dirty="0" smtClean="0"/>
              <a:t>O</a:t>
            </a:r>
            <a:r>
              <a:rPr lang="en-US" baseline="-25000" dirty="0" smtClean="0"/>
              <a:t>3</a:t>
            </a:r>
            <a:r>
              <a:rPr lang="en-US" dirty="0" smtClean="0"/>
              <a:t> is the largest element which </a:t>
            </a:r>
            <a:r>
              <a:rPr lang="en-US" dirty="0"/>
              <a:t>is used in making red phosphors for color television picture </a:t>
            </a:r>
            <a:r>
              <a:rPr lang="en-US" dirty="0" smtClean="0"/>
              <a:t>tubes (</a:t>
            </a:r>
            <a:r>
              <a:rPr lang="en-US" dirty="0" err="1"/>
              <a:t>Zou</a:t>
            </a:r>
            <a:r>
              <a:rPr lang="en-US" dirty="0"/>
              <a:t> et al., 2005</a:t>
            </a:r>
            <a:r>
              <a:rPr lang="en-US" dirty="0" smtClean="0"/>
              <a:t>)</a:t>
            </a:r>
            <a:endParaRPr lang="en-US" dirty="0"/>
          </a:p>
          <a:p>
            <a:r>
              <a:rPr lang="en-US" dirty="0"/>
              <a:t>Y</a:t>
            </a:r>
            <a:r>
              <a:rPr lang="en-US" dirty="0" smtClean="0"/>
              <a:t>ttrium </a:t>
            </a:r>
            <a:r>
              <a:rPr lang="en-US" dirty="0"/>
              <a:t>is very reactive towards the </a:t>
            </a:r>
            <a:r>
              <a:rPr lang="en-US" b="1" dirty="0" smtClean="0"/>
              <a:t>halogens</a:t>
            </a:r>
            <a:r>
              <a:rPr lang="en-US" dirty="0"/>
              <a:t> fluorine, F</a:t>
            </a:r>
            <a:r>
              <a:rPr lang="en-US" baseline="-25000" dirty="0"/>
              <a:t>2</a:t>
            </a:r>
            <a:r>
              <a:rPr lang="en-US" dirty="0"/>
              <a:t>, chlorine, Cl</a:t>
            </a:r>
            <a:r>
              <a:rPr lang="en-US" baseline="-25000" dirty="0"/>
              <a:t>2</a:t>
            </a:r>
            <a:r>
              <a:rPr lang="en-US" dirty="0"/>
              <a:t> bromine, Br</a:t>
            </a:r>
            <a:r>
              <a:rPr lang="en-US" baseline="-25000" dirty="0"/>
              <a:t>2</a:t>
            </a:r>
            <a:r>
              <a:rPr lang="en-US" dirty="0"/>
              <a:t>, and iodine, </a:t>
            </a:r>
            <a:r>
              <a:rPr lang="en-US" dirty="0" smtClean="0"/>
              <a:t>I</a:t>
            </a:r>
            <a:r>
              <a:rPr lang="en-US" baseline="-25000" dirty="0" smtClean="0"/>
              <a:t>2</a:t>
            </a:r>
            <a:r>
              <a:rPr lang="en-US" dirty="0" smtClean="0"/>
              <a:t>.</a:t>
            </a:r>
          </a:p>
          <a:p>
            <a:r>
              <a:rPr lang="en-US" dirty="0"/>
              <a:t>Solid </a:t>
            </a:r>
            <a:r>
              <a:rPr lang="en-US" b="1" dirty="0"/>
              <a:t>yttrium</a:t>
            </a:r>
            <a:r>
              <a:rPr lang="en-US" dirty="0"/>
              <a:t> metal </a:t>
            </a:r>
            <a:r>
              <a:rPr lang="en-US" b="1" dirty="0"/>
              <a:t>does not react</a:t>
            </a:r>
            <a:r>
              <a:rPr lang="en-US" dirty="0"/>
              <a:t> with oxygen in the air</a:t>
            </a:r>
            <a:r>
              <a:rPr lang="en-US" dirty="0" smtClean="0"/>
              <a:t>.</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90610" y="1327150"/>
            <a:ext cx="2988945" cy="2924810"/>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07624" y="4251960"/>
            <a:ext cx="4410635" cy="2447660"/>
          </a:xfrm>
          <a:prstGeom prst="rect">
            <a:avLst/>
          </a:prstGeom>
        </p:spPr>
      </p:pic>
    </p:spTree>
    <p:extLst>
      <p:ext uri="{BB962C8B-B14F-4D97-AF65-F5344CB8AC3E}">
        <p14:creationId xmlns:p14="http://schemas.microsoft.com/office/powerpoint/2010/main" val="3303513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8764" y="482137"/>
            <a:ext cx="10274531" cy="1512917"/>
          </a:xfrm>
        </p:spPr>
        <p:txBody>
          <a:bodyPr>
            <a:normAutofit/>
          </a:bodyPr>
          <a:lstStyle/>
          <a:p>
            <a:pPr algn="ctr"/>
            <a:r>
              <a:rPr lang="en-US" dirty="0" smtClean="0"/>
              <a:t>Models of Electron Configuration to Determine Chemical Properties Of Yttrium </a:t>
            </a:r>
            <a:endParaRPr lang="en-US" dirty="0"/>
          </a:p>
        </p:txBody>
      </p:sp>
      <p:sp>
        <p:nvSpPr>
          <p:cNvPr id="3" name="Content Placeholder 2"/>
          <p:cNvSpPr>
            <a:spLocks noGrp="1"/>
          </p:cNvSpPr>
          <p:nvPr>
            <p:ph idx="1"/>
          </p:nvPr>
        </p:nvSpPr>
        <p:spPr>
          <a:xfrm>
            <a:off x="124692" y="2570249"/>
            <a:ext cx="8379228" cy="3416300"/>
          </a:xfrm>
        </p:spPr>
        <p:txBody>
          <a:bodyPr>
            <a:normAutofit fontScale="92500" lnSpcReduction="20000"/>
          </a:bodyPr>
          <a:lstStyle/>
          <a:p>
            <a:pPr fontAlgn="base"/>
            <a:r>
              <a:rPr lang="en-US" dirty="0" smtClean="0"/>
              <a:t>Elements are organized by period and group,</a:t>
            </a:r>
          </a:p>
          <a:p>
            <a:pPr fontAlgn="base"/>
            <a:r>
              <a:rPr lang="en-US" dirty="0" smtClean="0"/>
              <a:t>The period corresponding to the principle energy level</a:t>
            </a:r>
          </a:p>
          <a:p>
            <a:pPr fontAlgn="base"/>
            <a:r>
              <a:rPr lang="en-US" dirty="0" smtClean="0"/>
              <a:t>The group relating to the extent the subshells are filled.</a:t>
            </a:r>
          </a:p>
          <a:p>
            <a:r>
              <a:rPr lang="en-US" dirty="0" smtClean="0"/>
              <a:t>The properties of an atom relate directly to the number of electrons in various orbitals, </a:t>
            </a:r>
          </a:p>
          <a:p>
            <a:r>
              <a:rPr lang="en-US" dirty="0" smtClean="0"/>
              <a:t>The periodic table is much like a road map among those orbitals such that chemical properties can be deduced by the position of an element on the table (</a:t>
            </a:r>
            <a:r>
              <a:rPr lang="en-US" dirty="0" err="1"/>
              <a:t>Zou</a:t>
            </a:r>
            <a:r>
              <a:rPr lang="en-US" dirty="0"/>
              <a:t> et al., 2005</a:t>
            </a:r>
            <a:r>
              <a:rPr lang="en-US" dirty="0" smtClean="0"/>
              <a:t>).</a:t>
            </a:r>
          </a:p>
          <a:p>
            <a:r>
              <a:rPr lang="en-US" dirty="0" smtClean="0"/>
              <a:t>The </a:t>
            </a:r>
            <a:r>
              <a:rPr lang="en-US" dirty="0"/>
              <a:t>electrons in the outermost or valence shell are especially important because they can engage in the sharing and exchange that is responsible for chemical </a:t>
            </a:r>
            <a:r>
              <a:rPr lang="en-US" dirty="0" smtClean="0"/>
              <a:t>reactions (</a:t>
            </a:r>
            <a:r>
              <a:rPr lang="en-US" dirty="0"/>
              <a:t>Liu et al., 2017</a:t>
            </a:r>
            <a:r>
              <a:rPr lang="en-US" dirty="0" smtClean="0"/>
              <a:t>).</a:t>
            </a:r>
          </a:p>
          <a:p>
            <a:r>
              <a:rPr lang="en-US" dirty="0">
                <a:solidFill>
                  <a:schemeClr val="accent2">
                    <a:lumMod val="75000"/>
                  </a:schemeClr>
                </a:solidFill>
                <a:latin typeface="Times New Roman" panose="02020603050405020304" pitchFamily="18" charset="0"/>
                <a:cs typeface="Times New Roman" panose="02020603050405020304" pitchFamily="18" charset="0"/>
              </a:rPr>
              <a:t>Yttrium has Protons:39, and  Neutrons 50 from  Period : 5, Group: 3, and Block: d.</a:t>
            </a:r>
            <a:endParaRPr lang="en-US" dirty="0">
              <a:solidFill>
                <a:schemeClr val="accent2">
                  <a:lumMod val="75000"/>
                </a:schemeClr>
              </a:solidFill>
            </a:endParaRPr>
          </a:p>
          <a:p>
            <a:pPr marL="0" indent="0">
              <a:buNone/>
            </a:pPr>
            <a:endParaRPr lang="en-US" b="1" dirty="0" smtClean="0"/>
          </a:p>
          <a:p>
            <a:endParaRPr lang="en-US" dirty="0" smtClean="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129847" y="1995054"/>
            <a:ext cx="3773978" cy="3624350"/>
          </a:xfrm>
          <a:prstGeom prst="rect">
            <a:avLst/>
          </a:prstGeom>
        </p:spPr>
      </p:pic>
    </p:spTree>
    <p:extLst>
      <p:ext uri="{BB962C8B-B14F-4D97-AF65-F5344CB8AC3E}">
        <p14:creationId xmlns:p14="http://schemas.microsoft.com/office/powerpoint/2010/main" val="3095038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References </a:t>
            </a:r>
            <a:endParaRPr lang="en-US" b="1" dirty="0"/>
          </a:p>
        </p:txBody>
      </p:sp>
      <p:sp>
        <p:nvSpPr>
          <p:cNvPr id="3" name="Content Placeholder 2"/>
          <p:cNvSpPr>
            <a:spLocks noGrp="1"/>
          </p:cNvSpPr>
          <p:nvPr>
            <p:ph idx="1"/>
          </p:nvPr>
        </p:nvSpPr>
        <p:spPr/>
        <p:txBody>
          <a:bodyPr>
            <a:normAutofit fontScale="92500" lnSpcReduction="10000"/>
          </a:bodyPr>
          <a:lstStyle/>
          <a:p>
            <a:r>
              <a:rPr lang="en-US" dirty="0"/>
              <a:t>Liu, X., Shan, D., Song, Y., &amp; Han, E. H. (2017). Influence of yttrium element on the corrosion behaviors of Mg–Y binary magnesium alloy. </a:t>
            </a:r>
            <a:r>
              <a:rPr lang="en-US" i="1" dirty="0"/>
              <a:t>Journal of Magnesium and alloys</a:t>
            </a:r>
            <a:r>
              <a:rPr lang="en-US" dirty="0"/>
              <a:t>, </a:t>
            </a:r>
            <a:r>
              <a:rPr lang="en-US" i="1" dirty="0"/>
              <a:t>5</a:t>
            </a:r>
            <a:r>
              <a:rPr lang="en-US" dirty="0"/>
              <a:t>(1), 26-34.</a:t>
            </a:r>
            <a:r>
              <a:rPr lang="en-US" dirty="0" smtClean="0"/>
              <a:t>.</a:t>
            </a:r>
          </a:p>
          <a:p>
            <a:r>
              <a:rPr lang="en-US" dirty="0"/>
              <a:t>Liu, L., Yuan, F., Zhao, M., </a:t>
            </a:r>
            <a:r>
              <a:rPr lang="en-US" dirty="0" err="1"/>
              <a:t>Gao</a:t>
            </a:r>
            <a:r>
              <a:rPr lang="en-US" dirty="0"/>
              <a:t>, C., Feng, P., Yang, Y., ... &amp; </a:t>
            </a:r>
            <a:r>
              <a:rPr lang="en-US" dirty="0" err="1"/>
              <a:t>Shuai</a:t>
            </a:r>
            <a:r>
              <a:rPr lang="en-US" dirty="0"/>
              <a:t>, C. (2017). Rare earth element yttrium modified Mg-Al-Zn alloy: Microstructure, degradation properties and hardness. </a:t>
            </a:r>
            <a:r>
              <a:rPr lang="en-US" i="1" dirty="0"/>
              <a:t>Materials</a:t>
            </a:r>
            <a:r>
              <a:rPr lang="en-US" dirty="0"/>
              <a:t>, </a:t>
            </a:r>
            <a:r>
              <a:rPr lang="en-US" i="1" dirty="0"/>
              <a:t>10</a:t>
            </a:r>
            <a:r>
              <a:rPr lang="en-US" dirty="0"/>
              <a:t>(5), 477</a:t>
            </a:r>
            <a:r>
              <a:rPr lang="en-US" dirty="0" smtClean="0"/>
              <a:t>.</a:t>
            </a:r>
          </a:p>
          <a:p>
            <a:r>
              <a:rPr lang="en-US" dirty="0"/>
              <a:t>Su, J., </a:t>
            </a:r>
            <a:r>
              <a:rPr lang="en-US" dirty="0" err="1"/>
              <a:t>Guo</a:t>
            </a:r>
            <a:r>
              <a:rPr lang="en-US" dirty="0"/>
              <a:t>, F., </a:t>
            </a:r>
            <a:r>
              <a:rPr lang="en-US" dirty="0" err="1"/>
              <a:t>Cai</a:t>
            </a:r>
            <a:r>
              <a:rPr lang="en-US" dirty="0"/>
              <a:t>, H., &amp; Liu, L. (2019). Study on alloying element distribution and compound structure of AZ61 magnesium alloy with yttrium. </a:t>
            </a:r>
            <a:r>
              <a:rPr lang="en-US" i="1" dirty="0"/>
              <a:t>Journal of Physics and Chemistry of Solids</a:t>
            </a:r>
            <a:r>
              <a:rPr lang="en-US" dirty="0"/>
              <a:t>, </a:t>
            </a:r>
            <a:r>
              <a:rPr lang="en-US" i="1" dirty="0"/>
              <a:t>131</a:t>
            </a:r>
            <a:r>
              <a:rPr lang="en-US" dirty="0"/>
              <a:t>, 125-130. </a:t>
            </a:r>
            <a:endParaRPr lang="en-US" dirty="0" smtClean="0"/>
          </a:p>
          <a:p>
            <a:r>
              <a:rPr lang="en-US" dirty="0" err="1" smtClean="0"/>
              <a:t>Zou</a:t>
            </a:r>
            <a:r>
              <a:rPr lang="en-US" dirty="0"/>
              <a:t>, </a:t>
            </a:r>
            <a:r>
              <a:rPr lang="en-US" dirty="0" smtClean="0"/>
              <a:t>H</a:t>
            </a:r>
            <a:r>
              <a:rPr lang="en-US" dirty="0"/>
              <a:t>., Zeng, X., </a:t>
            </a:r>
            <a:r>
              <a:rPr lang="en-US" dirty="0" err="1"/>
              <a:t>Zhai</a:t>
            </a:r>
            <a:r>
              <a:rPr lang="en-US" dirty="0"/>
              <a:t>, C., &amp; Ding, W. (2005). The effects of yttrium element on microstructure and mechanical properties of Mg–5 wt.% Zn–2 wt.% Al alloy. </a:t>
            </a:r>
            <a:r>
              <a:rPr lang="en-US" i="1" dirty="0"/>
              <a:t>Materials Science and Engineering: A</a:t>
            </a:r>
            <a:r>
              <a:rPr lang="en-US" dirty="0"/>
              <a:t>, </a:t>
            </a:r>
            <a:r>
              <a:rPr lang="en-US" i="1" dirty="0"/>
              <a:t>402</a:t>
            </a:r>
            <a:r>
              <a:rPr lang="en-US" dirty="0"/>
              <a:t>(1-2), 142-148.</a:t>
            </a:r>
          </a:p>
        </p:txBody>
      </p:sp>
    </p:spTree>
    <p:extLst>
      <p:ext uri="{BB962C8B-B14F-4D97-AF65-F5344CB8AC3E}">
        <p14:creationId xmlns:p14="http://schemas.microsoft.com/office/powerpoint/2010/main" val="36772104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My contact information </a:t>
            </a:r>
            <a:endParaRPr lang="en-US" dirty="0"/>
          </a:p>
        </p:txBody>
      </p:sp>
      <p:sp>
        <p:nvSpPr>
          <p:cNvPr id="3" name="Content Placeholder 2"/>
          <p:cNvSpPr>
            <a:spLocks noGrp="1"/>
          </p:cNvSpPr>
          <p:nvPr>
            <p:ph idx="1"/>
          </p:nvPr>
        </p:nvSpPr>
        <p:spPr/>
        <p:txBody>
          <a:bodyPr>
            <a:normAutofit lnSpcReduction="10000"/>
          </a:bodyPr>
          <a:lstStyle/>
          <a:p>
            <a:r>
              <a:rPr lang="en-US" dirty="0" smtClean="0"/>
              <a:t>If you need an more help with your assignments.</a:t>
            </a:r>
          </a:p>
          <a:p>
            <a:r>
              <a:rPr lang="en-US" dirty="0" smtClean="0"/>
              <a:t>Contact directly me through </a:t>
            </a:r>
          </a:p>
          <a:p>
            <a:r>
              <a:rPr lang="en-US" dirty="0" err="1" smtClean="0">
                <a:solidFill>
                  <a:srgbClr val="00B0F0"/>
                </a:solidFill>
              </a:rPr>
              <a:t>Whatsapp</a:t>
            </a:r>
            <a:r>
              <a:rPr lang="en-US" dirty="0" smtClean="0">
                <a:solidFill>
                  <a:srgbClr val="00B0F0"/>
                </a:solidFill>
              </a:rPr>
              <a:t> +254711987226. </a:t>
            </a:r>
          </a:p>
          <a:p>
            <a:r>
              <a:rPr lang="en-US" dirty="0" smtClean="0">
                <a:solidFill>
                  <a:srgbClr val="00B0F0"/>
                </a:solidFill>
              </a:rPr>
              <a:t>Email address: </a:t>
            </a:r>
            <a:r>
              <a:rPr lang="en-US" dirty="0" smtClean="0">
                <a:solidFill>
                  <a:srgbClr val="00B0F0"/>
                </a:solidFill>
                <a:hlinkClick r:id="rId2"/>
              </a:rPr>
              <a:t>geomuhia1@gmail.com</a:t>
            </a:r>
            <a:endParaRPr lang="en-US" dirty="0" smtClean="0">
              <a:solidFill>
                <a:srgbClr val="00B0F0"/>
              </a:solidFill>
            </a:endParaRPr>
          </a:p>
          <a:p>
            <a:r>
              <a:rPr lang="en-US" dirty="0" smtClean="0"/>
              <a:t>These makes the communication fast and easier. </a:t>
            </a:r>
          </a:p>
          <a:p>
            <a:r>
              <a:rPr lang="en-US" dirty="0" smtClean="0"/>
              <a:t>Thank you for offering me an opportunity to serve you.</a:t>
            </a:r>
          </a:p>
          <a:p>
            <a:r>
              <a:rPr lang="en-US" dirty="0" smtClean="0"/>
              <a:t>I wish you all the best in your studies. </a:t>
            </a:r>
          </a:p>
          <a:p>
            <a:r>
              <a:rPr lang="en-US" dirty="0" smtClean="0"/>
              <a:t>Looking forward to hearing from you. </a:t>
            </a:r>
          </a:p>
          <a:p>
            <a:r>
              <a:rPr lang="en-US" dirty="0" smtClean="0">
                <a:solidFill>
                  <a:srgbClr val="FF0000"/>
                </a:solidFill>
              </a:rPr>
              <a:t>DELETE THESE SLIDE FROM YOUR SUBMISSION DOCUMENT</a:t>
            </a:r>
            <a:endParaRPr lang="en-US" dirty="0">
              <a:solidFill>
                <a:srgbClr val="FF0000"/>
              </a:solidFill>
            </a:endParaRPr>
          </a:p>
        </p:txBody>
      </p:sp>
    </p:spTree>
    <p:extLst>
      <p:ext uri="{BB962C8B-B14F-4D97-AF65-F5344CB8AC3E}">
        <p14:creationId xmlns:p14="http://schemas.microsoft.com/office/powerpoint/2010/main" val="2719526484"/>
      </p:ext>
    </p:extLst>
  </p:cSld>
  <p:clrMapOvr>
    <a:masterClrMapping/>
  </p:clrMapOvr>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Badge">
  <a:themeElements>
    <a:clrScheme name="Badge">
      <a:dk1>
        <a:sysClr val="windowText" lastClr="000000"/>
      </a:dk1>
      <a:lt1>
        <a:sysClr val="window" lastClr="FFFFFF"/>
      </a:lt1>
      <a:dk2>
        <a:srgbClr val="2A1A00"/>
      </a:dk2>
      <a:lt2>
        <a:srgbClr val="F3F3F2"/>
      </a:lt2>
      <a:accent1>
        <a:srgbClr val="F8B323"/>
      </a:accent1>
      <a:accent2>
        <a:srgbClr val="656A59"/>
      </a:accent2>
      <a:accent3>
        <a:srgbClr val="46B2B5"/>
      </a:accent3>
      <a:accent4>
        <a:srgbClr val="8CAA7E"/>
      </a:accent4>
      <a:accent5>
        <a:srgbClr val="D36F68"/>
      </a:accent5>
      <a:accent6>
        <a:srgbClr val="826276"/>
      </a:accent6>
      <a:hlink>
        <a:srgbClr val="46B2B5"/>
      </a:hlink>
      <a:folHlink>
        <a:srgbClr val="A46694"/>
      </a:folHlink>
    </a:clrScheme>
    <a:fontScheme name="Badge">
      <a:majorFont>
        <a:latin typeface="Impact" panose="020B080603090205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ill Sans MT" panose="020B0502020104020203"/>
        <a:ea typeface=""/>
        <a:cs typeface=""/>
        <a:font script="Grek" typeface="Corbel"/>
        <a:font script="Cyrl" typeface="Corbel"/>
        <a:font script="Jpan" typeface="メイリオ"/>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Badg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12700" cap="flat" cmpd="sng" algn="in">
          <a:solidFill>
            <a:schemeClr val="phClr"/>
          </a:solidFill>
          <a:prstDash val="solid"/>
        </a:ln>
        <a:ln w="50800" cap="flat" cmpd="sng" algn="in">
          <a:solidFill>
            <a:schemeClr val="phClr"/>
          </a:solidFill>
          <a:prstDash val="solid"/>
        </a:ln>
      </a:lnStyleLst>
      <a:effectStyleLst>
        <a:effectStyle>
          <a:effectLst/>
        </a:effectStyle>
        <a:effectStyle>
          <a:effectLst/>
        </a:effectStyle>
        <a:effectStyle>
          <a:effectLst>
            <a:outerShdw blurRad="38100" dist="25400" dir="5400000" algn="ctr" rotWithShape="0">
              <a:srgbClr val="000000">
                <a:alpha val="2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adge" id="{71A07785-5930-41D4-9A83-E23602B48E98}" vid="{771EA782-DFA6-45B1-AEA3-661F1715B310}"/>
    </a:ext>
  </a:extLst>
</a:theme>
</file>

<file path=ppt/theme/theme2.xml><?xml version="1.0" encoding="utf-8"?>
<a:theme xmlns:a="http://schemas.openxmlformats.org/drawingml/2006/main" name="Ion Boardroom">
  <a:themeElements>
    <a:clrScheme name="Ion Boardroom">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8502691-933B-45FE-8764-BA278511EF27}"/>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299</TotalTime>
  <Words>585</Words>
  <Application>Microsoft Office PowerPoint</Application>
  <PresentationFormat>Widescreen</PresentationFormat>
  <Paragraphs>87</Paragraphs>
  <Slides>10</Slides>
  <Notes>1</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10</vt:i4>
      </vt:variant>
    </vt:vector>
  </HeadingPairs>
  <TitlesOfParts>
    <vt:vector size="20" baseType="lpstr">
      <vt:lpstr>Arial</vt:lpstr>
      <vt:lpstr>Calibri</vt:lpstr>
      <vt:lpstr>Century Gothic</vt:lpstr>
      <vt:lpstr>Gill Sans MT</vt:lpstr>
      <vt:lpstr>Impact</vt:lpstr>
      <vt:lpstr>Times New Roman</vt:lpstr>
      <vt:lpstr>Wingdings</vt:lpstr>
      <vt:lpstr>Wingdings 3</vt:lpstr>
      <vt:lpstr>Badge</vt:lpstr>
      <vt:lpstr>Ion Boardroom</vt:lpstr>
      <vt:lpstr>Yttrium By Student Name</vt:lpstr>
      <vt:lpstr>Yttrium Subatomic Particles</vt:lpstr>
      <vt:lpstr>Relative Abundance Of Yttrium Isotopes</vt:lpstr>
      <vt:lpstr>Patterns In Light Emission Spectra To Identify Yttrium</vt:lpstr>
      <vt:lpstr>Valency, Periodic, Group, And Properties Of Yttrium</vt:lpstr>
      <vt:lpstr>Atomic Radii (AR), Ionization Energy (IE) And Electronegativity (EN)*</vt:lpstr>
      <vt:lpstr>Chemical Properties of Yttrium </vt:lpstr>
      <vt:lpstr>Models of Electron Configuration to Determine Chemical Properties Of Yttrium </vt:lpstr>
      <vt:lpstr>References </vt:lpstr>
      <vt:lpstr>My contact information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dc:title>
  <dc:creator>GITHINJI SAMMIE</dc:creator>
  <cp:lastModifiedBy>GITHINJI SAMMIE</cp:lastModifiedBy>
  <cp:revision>22</cp:revision>
  <dcterms:created xsi:type="dcterms:W3CDTF">2020-10-30T20:33:35Z</dcterms:created>
  <dcterms:modified xsi:type="dcterms:W3CDTF">2020-10-31T01:35:47Z</dcterms:modified>
</cp:coreProperties>
</file>